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389139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466769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56246841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0066943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9075948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507771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146760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172365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46245279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417203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801368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4889172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70497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434308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44790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483468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205004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70296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6295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916912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90561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589099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983020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625320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047165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512801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48379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604458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188599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683281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40259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003363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257881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227851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53561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975489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50101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30120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103876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27368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716172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350085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0124136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888781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1045644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918870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6121344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178117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143132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731666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978676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01051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734082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19603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7293761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708409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815261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356369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5490858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62574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825961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331213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2800888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55367267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2445095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864250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685224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672622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289766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358805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569786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52447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410627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329800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68721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【龙枢相关记忆】</a:t>
            </a:r>
            <a:br>
              <a:rPr/>
            </a:br>
            <a:r>
              <a:rPr/>
              <a:t>- "VM112(\u5728PVE\u4e2d\u540d\u4e3avm-security)\u771f\u5b9e\u5185\u7f51IP\u662f192.168.9.56/24,\u7f51\u5173192.168.9.1,\u7ed1vmbr0,\u4e0eVM104(vm-finance)\u540c\u5c40\u57df\u7f51\u5185\u7f51\u901a\u300</a:t>
            </a:r>
            <a:br>
              <a:rPr/>
            </a:br>
            <a:r>
              <a:rPr/>
              <a:t>- "VM112\u771f\u5b9e\u5185\u7f51IP\u662f192.168.9.56,\u8dd1\u95f2\u9c7c\u81ea\u52a8\u56de\u590d\u7cfb\u7edf,\u4e0d\u662fCOI\u667a\u80fd\u4f53\u8282\u70b9"</a:t>
            </a:r>
            <a:br>
              <a:rPr/>
            </a:br>
            <a:r>
              <a:rPr/>
              <a:t>- "\u3010\u9f99\u67a2\u76f8\u5173\u8bb0\u5fc6\u3011\n- \"VM112(\\u5728PVE\\u4e2d\\u540d\\u4e3avm-security)\\u771f\\u5b9e\\u5185\\u7f51IP\\u662f192.168.9.56/24,\\u7f51\\u5173192.168.9.1,\\u7ed1vmbr0,\\u4</a:t>
            </a:r>
            <a:br>
              <a:rPr/>
            </a:br>
            <a:r>
              <a:rPr/>
              <a:t>- "\u4ececontent_pool\u53d6\u752810\u6761\u811a\u672c\uff0c\u901a\u8fc7multipost_poC\u6d4f\u89c8\u5668\u519c\u573a+social_publish\u771f\u53d1\u5e03\uff0c\u8981\u6c42\u4eca\u65e5\u53d1\u5e03\u91cf&gt;=30\u6</a:t>
            </a:r>
            <a:br>
              <a:rPr/>
            </a:br>
            <a:r>
              <a:rPr/>
              <a:t>- "\u3010\u9f99\u67a2\u76f8\u5173\u8bb0\u5fc6\u3011\n- \"VM112(\\u5728PVE\\u4e2d\\u540d\\u4e3avm-security)\\u771f\\u5b9e\\u5185\\u7f51IP\\u662f192.168.9.56/24,\\u7f51\\u5173192.168.9.1,\\u7ed1vmbr0,\\u4</a:t>
            </a:r>
            <a:br>
              <a:rPr/>
            </a:br>
            <a:r>
              <a:rPr/>
              <a:t>- "\u4ececontent_pool\u4e2d\u9009\u53d610\u6761\u9ad8\u8d28\u91cf\u811a\u672c\uff0c\u901a\u8fc7multipost_poC\u6216social_publish\u76f4\u63a5\u53d1\u5e03\u5230\u591a\u5e73\u53f0\uff0c\u91cd\u70b9\u5173\u</a:t>
            </a:r>
            <a:br>
              <a:rPr/>
            </a:br>
            <a:br>
              <a:rPr/>
            </a:br>
            <a:br>
              <a:rPr/>
            </a:br>
            <a:r>
              <a:rPr/>
              <a:t>用户: 【架构部】截至08:58: 最近交付31条: ClawHunt三标投标汇总-20260907[2026-09-07 08:38 LL2]; 夜间健康巡检确认 2026-09-06 02:30[2026-09-07 02:31 LL2]; COI战略风口决策报告-20260905[2026-09-05 20:36 LL2]；最近任务: 无；经验库: 无；服务active。请基于以上真实数据回答；若问题超出数据范围，明确说"暂无数据"，禁止编造数字/日期/成果。</a:t>
            </a:r>
            <a:br>
              <a:rPr/>
            </a:br>
            <a:br>
              <a:rPr/>
            </a:br>
            <a:r>
              <a:rPr/>
              <a:t>[数据入口] 真实运行状态请直接查询: 进程 pgrep -fa 'arch/agent_server.py'; 端口 ss -tlnp | grep 8833; 日志 tail -30 /home/lsh/coi/agents/arch/server.log; 部门交付摘要已在上方</a:t>
            </a:r>
            <a:br>
              <a:rPr/>
            </a:br>
            <a:br>
              <a:rPr/>
            </a:br>
            <a:r>
              <a:rPr/>
              <a:t>用户问题：📋 UUMit 抢单池 +1 单:</a:t>
            </a:r>
            <a:br>
              <a:rPr/>
            </a:br>
            <a:r>
              <a:rPr/>
              <a:t>• 801.00 UT | 数据处理 | 任务：中国面食种类及分布汇总统计分析</a:t>
            </a:r>
            <a:br>
              <a:rPr/>
            </a:br>
            <a:r>
              <a:rPr/>
              <a:t>ORD17882717</a:t>
            </a:r>
            <a:br>
              <a:rPr/>
            </a:br>
            <a:r>
              <a:rPr/>
              <a:t>(抢单池监控: 部门请勿在群内接单, 由 task_hunter 统一在 UUMit 平台申请)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2026-09-07T00:59:39Z</dcterms:modified>
</cp:coreProperties>
</file>