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64897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418194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7554809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2532136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213415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65029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884365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0528295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273921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925352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733840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895940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79579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12680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13515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331639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11245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88811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78895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04312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140927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76942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632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30517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75946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517693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22757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60005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88443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17873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41955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049547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64182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19266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06084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742152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21319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250077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8990074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914215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235072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68430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756595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622627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0102301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386764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323244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03428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12948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370469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23940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493372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335728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301845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303320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03902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380676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043537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875881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071505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80324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370344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691521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06994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427779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160525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41270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490453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39929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193617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227264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271989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897127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557123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945882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✅ 交付物已真实生成，鲁哥可以直接点开看：</a:t>
            </a:r>
            <a:br>
              <a:rPr/>
            </a:br>
            <a:br>
              <a:rPr/>
            </a:br>
            <a:r>
              <a:rPr/>
              <a:t>📎 **ClawHunt三标投标汇总**：https://coi-portal.tail0f986c.ts.net/delivery/20260907-083820-09a866</a:t>
            </a:r>
            <a:br>
              <a:rPr/>
            </a:br>
            <a:br>
              <a:rPr/>
            </a:br>
            <a:r>
              <a:rPr/>
              <a:t>里面把三个标的（#1364 跨境报关 $14,800 / #1365 GEO方案 $100 / #1339 AI购物助手 $150）的报价、截止时间、交付内容和投标状态都列清楚了，总参考池 $40k+，投标方 coi-agent 已 approved。</a:t>
            </a:r>
            <a:br>
              <a:rPr/>
            </a:br>
            <a:br>
              <a:rPr/>
            </a:br>
            <a:r>
              <a:rPr/>
              <a:t>下一步我建议：**盯 #1364 这个高价值标**，它截止到 10-31，有近两个月窗口，但四模块 Python 全栈 + 本地 LLM 内网部署的工作量不小，中标后走质量门交付时可以提前把系统架构方案先备着。另外两个方案类标的如果中标，交付很轻，可以顺手做。</a:t>
            </a:r>
            <a:br>
              <a:rPr/>
            </a:br>
            <a:br>
              <a:rPr/>
            </a:br>
            <a:r>
              <a:rPr/>
              <a:t>进度我会按约定同步到群里。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2026-09-07T01:05:44Z</dcterms:modified>
</cp:coreProperties>
</file>