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810101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1365461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59872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267980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648229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628357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467719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3817448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1339869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20296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08906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217333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6414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02328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31084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62348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37176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81245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16497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70150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353886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09360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70156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06816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4730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592275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41590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70915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48784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35291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38440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8772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96753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8431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15672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599133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04890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1735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43376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865738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582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59944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9569930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064409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337141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536823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955738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917913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93236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176150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156906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77452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757148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658343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321327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766710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249555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745029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056278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95782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426276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054370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064885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749992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774286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884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48582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29697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47380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560287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708922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057136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74275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568971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24735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 风口决策报告（2026-09-07）</a:t>
            </a:r>
            <a:br>
              <a:rPr/>
            </a:br>
            <a:br>
              <a:rPr/>
            </a:br>
            <a:r>
              <a:rPr/>
              <a:t>## 三大值得立即抓住的风口</a:t>
            </a:r>
            <a:br>
              <a:rPr/>
            </a:br>
            <a:br>
              <a:rPr/>
            </a:br>
            <a:r>
              <a:rPr/>
              <a:t>### 1. 低空经济 eVTOL 商业化</a:t>
            </a:r>
            <a:br>
              <a:rPr/>
            </a:br>
            <a:r>
              <a:rPr/>
              <a:t>- **价值点**：中科院地理所牵头、84项指标评价体系，机构背书强，行业仍处早期成长期</a:t>
            </a:r>
            <a:br>
              <a:rPr/>
            </a:br>
            <a:r>
              <a:rPr/>
              <a:t>- **主导部门**：创新部（技术跟踪+POC验证）</a:t>
            </a:r>
            <a:br>
              <a:rPr/>
            </a:br>
            <a:r>
              <a:rPr/>
              <a:t>- **落地动作**：由创新部产出《低空经济产业链机会图谱》，重点标注eVTOL适航认证/空管系统/电池材料三个卡位；投资部同步盯相关A股标的</a:t>
            </a:r>
            <a:br>
              <a:rPr/>
            </a:br>
            <a:br>
              <a:rPr/>
            </a:br>
            <a:r>
              <a:rPr/>
              <a:t>### 2. 跨境电商出口蓝海市场</a:t>
            </a:r>
            <a:br>
              <a:rPr/>
            </a:br>
            <a:r>
              <a:rPr/>
              <a:t>- **价值点**：避开红海巨头，新兴平台（Coupang/Ozon/美客多/eMAG）+独立站+源头工厂直供，窗口期明确</a:t>
            </a:r>
            <a:br>
              <a:rPr/>
            </a:br>
            <a:r>
              <a:rPr/>
              <a:t>- **主导部门**：增长部（渠道拓展）</a:t>
            </a:r>
            <a:br>
              <a:rPr/>
            </a:br>
            <a:r>
              <a:rPr/>
              <a:t>- **落地动作**：增长部两周内输出《新兴平台入驻对比表》（佣金/流量/品类匹配），选定1个平台做测试店铺；制造部配合产出TikTok获客短视频</a:t>
            </a:r>
            <a:br>
              <a:rPr/>
            </a:br>
            <a:br>
              <a:rPr/>
            </a:br>
            <a:r>
              <a:rPr/>
              <a:t>### 3. 黄金现货价格驱动</a:t>
            </a:r>
            <a:br>
              <a:rPr/>
            </a:br>
            <a:r>
              <a:rPr/>
              <a:t>- **价值点**：美联储利率+地缘避险+央行购金三重驱动，与COI投资部/交易部现有能力直接协同</a:t>
            </a:r>
            <a:br>
              <a:rPr/>
            </a:br>
            <a:r>
              <a:rPr/>
              <a:t>- **主导部门**：投资部（策略）&amp;交易部（执行）</a:t>
            </a:r>
            <a:br>
              <a:rPr/>
            </a:br>
            <a:r>
              <a:rPr/>
              <a:t>- **落地动作**：投资部把黄金策略接入news_server黄金资讯流（每30分钟推送），交易部轻仓模拟盘验证逻辑，不上实盘</a:t>
            </a:r>
            <a:br>
              <a:rPr/>
            </a:br>
            <a:br>
              <a:rPr/>
            </a:br>
            <a:r>
              <a:rPr/>
              <a:t>## 排除项（信息质量不合格）</a:t>
            </a:r>
            <a:br>
              <a:rPr/>
            </a:br>
            <a:r>
              <a:rPr/>
              <a:t>- 机器人具身智能 / 内容创作AI视频 / 新能源汽车出海：源内容均为词典释义或不相关网页，**无真实风口数据，不予采信**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2026-09-07T02:01:57Z</dcterms:modified>
</cp:coreProperties>
</file>