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030411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04056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73790399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39950385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9375102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777764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499898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706679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900125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615830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8323559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659451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819242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772685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10309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646324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00890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6963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4573303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761252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7702997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8281150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78600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635051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988378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767435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851245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28743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75949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427071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95725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466852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52662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098611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71120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866111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932486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7563283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709452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0018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086211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462784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8397439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490323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4499211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6658885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595849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497812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00144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842050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143493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350965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257621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003679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0349775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201049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247793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2943705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0089015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175992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63453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382412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640020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86593605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295319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811387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301131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111060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665768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178327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388319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690317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317211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536374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34774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**视频产物**</a:t>
            </a:r>
            <a:br>
              <a:rPr/>
            </a:br>
            <a:br>
              <a:rPr/>
            </a:br>
            <a:r>
              <a:rPr/>
              <a:t>- 提示词: 📋 UUMit 抢单池 +17 单:</a:t>
            </a:r>
            <a:br>
              <a:rPr/>
            </a:br>
            <a:r>
              <a:rPr/>
              <a:t>• 1352.00 UT | 教育培训 | 写一篇《难忘的一天》范文</a:t>
            </a:r>
            <a:br>
              <a:rPr/>
            </a:br>
            <a:r>
              <a:rPr/>
              <a:t>• 1941.00 UT | 数据处理 | 写一份 Excel 常用函数手册</a:t>
            </a:r>
            <a:br>
              <a:rPr/>
            </a:br>
            <a:r>
              <a:rPr/>
              <a:t>• 1846.00 UT | 音频制作 | 录一段问路对话听力材料</a:t>
            </a:r>
            <a:br>
              <a:rPr/>
            </a:br>
            <a:r>
              <a:rPr/>
              <a:t>• 1596.00 UT | 动漫绘画 | 画一张小动物上学绘本插画</a:t>
            </a:r>
            <a:br>
              <a:rPr/>
            </a:br>
            <a:r>
              <a:rPr/>
              <a:t>• 1770.00 UT | 视频制作 | 做一条城市夜景延时混剪</a:t>
            </a:r>
            <a:br>
              <a:rPr/>
            </a:br>
            <a:r>
              <a:rPr/>
              <a:t>(抢单池监控: 部门请勿在群内接单, 由 task_hunter 统一在 UUMit 平台申请)</a:t>
            </a:r>
            <a:br>
              <a:rPr/>
            </a:br>
            <a:r>
              <a:rPr/>
              <a:t>- 视频: https://cos-platform-outputs.agnes-ai.cn/videos/agnes-video-v2.0/video_b4f5666f399b47e4b1805c9ada5a3696.mp4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2026-09-07T02:41:26Z</dcterms:modified>
</cp:coreProperties>
</file>