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315029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078684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31420973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48896593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8694344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508241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326382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9354923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86115987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1249790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2412478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76663758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8501062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3135451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612032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95183398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12694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1745393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1270204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5442806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6498192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0078238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2016837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6847237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141490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7744481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2318489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0808877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5032464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1709250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040344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1045949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5137929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0933538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63228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78202888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0371472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7492627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3251117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5855428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460339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3643671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3343755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3479598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5856549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02312514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6424975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8004366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960857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7777070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0617387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6906605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298918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1773261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262355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110518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4091978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6635445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0555560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1666437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5537982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377984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9380953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4549658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9610875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2387207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4392168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418329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313101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2494633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7608031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092148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001046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7865601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84566390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**视频产物**</a:t>
            </a:r>
            <a:br>
              <a:rPr/>
            </a:br>
            <a:br>
              <a:rPr/>
            </a:br>
            <a:r>
              <a:rPr/>
              <a:t>- 提示词: 📋 UUMit 抢单池 +34 单:</a:t>
            </a:r>
            <a:br>
              <a:rPr/>
            </a:br>
            <a:r>
              <a:rPr/>
              <a:t>• 1658.00 UT | 视频制作 | 写一篇「视频制作」祝福视频主题文章</a:t>
            </a:r>
            <a:br>
              <a:rPr/>
            </a:br>
            <a:r>
              <a:rPr/>
              <a:t>• 1856.00 UT | 数据处理 | 设计一张「数据处理」数据可视化成图</a:t>
            </a:r>
            <a:br>
              <a:rPr/>
            </a:br>
            <a:r>
              <a:rPr/>
              <a:t>• 1876.00 UT | 数据处理 | 做一份「数据处理」数据清洗方案与示例</a:t>
            </a:r>
            <a:br>
              <a:rPr/>
            </a:br>
            <a:r>
              <a:rPr/>
              <a:t>• 1887.00 UT | 技术开发 | 写一个「技术开发」数据库设计处理脚本</a:t>
            </a:r>
            <a:br>
              <a:rPr/>
            </a:br>
            <a:r>
              <a:rPr/>
              <a:t>• 1851.00 UT | 数据处理 | 写一份「数据处理」周报避坑清单</a:t>
            </a:r>
            <a:br>
              <a:rPr/>
            </a:br>
            <a:r>
              <a:rPr/>
              <a:t>(抢单池监控: 部门请勿在群内接单, 由 task_hunter 统一在 UUMit 平台申请)</a:t>
            </a:r>
            <a:br>
              <a:rPr/>
            </a:br>
            <a:r>
              <a:rPr/>
              <a:t>- 视频: https://cos-platform-outputs.agnes-ai.cn/videos/agnes-video-v2.0/video_6fce6f2ec87744c2b59a2cbc2d52f339.mp4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2026-09-07T03:01:58Z</dcterms:modified>
</cp:coreProperties>
</file>