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40824321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44424239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82080817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533283518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80022455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470479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4143128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21676965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171712048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58937077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67864549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61680406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1698374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9282676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1330905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72836517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1530757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6632647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6396057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51977030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42574079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1279270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231066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3429700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2203225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57068329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2831500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437847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1786027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9195185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5002721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73844873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2709876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0376370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572108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00769508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0538792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4371111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7840762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9579085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96356886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2774620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24438072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50608001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91319262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45085746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191800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26986810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6593920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72150842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91943751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95833712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86714741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7378801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99805147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71169939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76451596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88275689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95642790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0803202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855346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07383928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23551451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969685361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3623160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1048751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7334478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92329245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431979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29715783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77084581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5956221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74647102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80070195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6412600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已为你生成 CAD 零件图（圆柱销），参数：默认参数。</a:t>
            </a:r>
            <a:br>
              <a:rPr/>
            </a:br>
            <a:r>
              <a:rPr/>
              <a:t>交付物：https://coi-portal.tail0f986c.ts.net/delivery/20260907-111045-dab957 （手机点 PNG 直接看，电脑看 SVG/PDF，CAD 用 DXF，共四种格式）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2026-09-07T03:10:48Z</dcterms:modified>
</cp:coreProperties>
</file>