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0006340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039033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43631330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453677101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2883210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9212646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257709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97117488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19401060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5578180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5438273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78567332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5864841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333069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491761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4065608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5083353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4111594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176581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1832576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5690985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9594391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3138252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8928063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172435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99989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2003626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8532199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7183785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7064886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7369860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6921494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6654093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2281180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174570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6840455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8268845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3523889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3133500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3484329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6496041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609441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3444963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41721476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8882772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63087150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6922095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4959896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749965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43596748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4173666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9791755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1174342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68883732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8975356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402929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6056950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4118905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7068755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6384407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7672708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666009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53048454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83714970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1351151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2413484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0889100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021367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914083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2072587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8600112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384792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578414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056139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960270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{"thought": "交付物已成功生成，链接已拿到。现在可以直接回答用户问题了。", "action": "respond", "params": {"content": "## 三大风口决策（2026-09-07）\n\n### ✅ 值得立即抓住的3个\n\n**1. 低空经济 eVTOL 商业化**（机构背书强）\n- **主导部门**：创新部\n- **落地**：产出《低空经济产业链机会图谱》+ 投资部盯A股标的\n\n**2. 跨境电商出口蓝海市场**（窗口期明确）\n- **主导部门**：增长部\n- **落地**：两周内输出《新兴平台入驻对比表》，选定1个平台测试\n\n**3. 黄金现货价格驱动**（与现有能力直接协同）\n- **主导部门**：投资部 + 交易部\n- **落地**：接入news_server黄金资讯流，交易部轻仓模拟验证\n\n### ❌ 排除项\n机器人具身智能、AI视频、新能源汽车出海——源内容均为词典释义/无关网页，**无真实数据，不予采信**。\n\n---\n📎 完整交付物：https://coi-portal.tail0f986c.ts.net/delivery/20260907-100155-3bd0a3"}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2026-09-07T03:12:45Z</dcterms:modified>
</cp:coreProperties>
</file>