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7875360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9624009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350904276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983590086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79349124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83728293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3640279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818798086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581288627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588827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6815405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31300513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6412895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9032403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6527116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12717460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1183551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59615690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84551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81305880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3933016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3107767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11373489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6786842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0998930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343338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3831235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2098140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6170286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3654583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4138260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7887677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47328797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268980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3418160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48878732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98110068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1407892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0470249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911499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0399517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9850886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59746082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95284248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2066263680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58146881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30207963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6478834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2249619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6285145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54279367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2305107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76968808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16970824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4912790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80127329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43452480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86301670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48277659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4961492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16450466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7001831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42497580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62497250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1051222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3315324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2953832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0336241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22804676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9170395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85047417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7693397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75809784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44065729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428270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【硬件部】截至11:41: 最近交付12条: 关于A股起涨点数据分析报告的说明[2026-09-05 13:48 LL2]; A股起涨点数据分析报告[2026-09-05 13:16 LL2]; 部门对话 · 你的输出格式优化一下[2026-09-04 23:27 LL2]；最近任务: 无；经验库29条: knowledge/runbook_power_buck_mp9931.md, distilled.txt, experience/部门:硬件部_开发部署红线.md。请基于以上真实数据回答；若问题超出数据范围，明确说"暂无数据"，禁止编造数字/日期/成果。</a:t>
            </a:r>
            <a:br>
              <a:rPr/>
            </a:br>
            <a:br>
              <a:rPr/>
            </a:br>
            <a:r>
              <a:rPr/>
              <a:t>[数据入口] 真实运行状态请直接查询: 进程 pgrep -fa 'hardware/agent_server.py'; 端口 ss -tlnp | grep 8820; 日志 tail -30 /home/lsh/coi/agents/hardware/server.log; 部门交付摘要已在上方</a:t>
            </a:r>
            <a:br>
              <a:rPr/>
            </a:br>
            <a:br>
              <a:rPr/>
            </a:br>
            <a:r>
              <a:rPr/>
              <a:t>用户问题：从content_pool提取前8条高潜短视频脚本，调用106平台multipost_poC自动化发布至微博/抖音，追踪各平台播放量与互动数据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2026-09-07T03:45:43Z</dcterms:modified>
</cp:coreProperties>
</file>