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31294431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72507531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805483133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298477573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5928715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7256461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80223683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242273782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874409978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4135933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54044703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50790635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6584408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21625034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754811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40357088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6060298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0110295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7652481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09715007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93544875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4479859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9385878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18515424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49519785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403299649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93238056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1224035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34316570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03252442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2175857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87070177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7145940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24789679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78207531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8550017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888045651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121119678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01777803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27899078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24841076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39721648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389165558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062481471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588143414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544374619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51580932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63292965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9555712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433128673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39337707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21444729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16254201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53456003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44243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05140714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66473310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859065519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05209719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78326781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55344512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28028285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113680802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2134916872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307550487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72226977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33943870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11642200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4133077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75971293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75959363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75365931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23752223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00626268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74006597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【硬件部】截至11:42: 最近交付12条: 关于A股起涨点数据分析报告的说明[2026-09-05 13:48 LL2]; A股起涨点数据分析报告[2026-09-05 13:16 LL2]; 部门对话 · 你的输出格式优化一下[2026-09-04 23:27 LL2]；最近任务: 无；经验库29条: knowledge/runbook_power_buck_mp9931.md, distilled.txt, experience/部门:硬件部_开发部署红线.md。请基于以上真实数据回答；若问题超出数据范围，明确说"暂无数据"，禁止编造数字/日期/成果。</a:t>
            </a:r>
            <a:br>
              <a:rPr/>
            </a:br>
            <a:br>
              <a:rPr/>
            </a:br>
            <a:r>
              <a:rPr/>
              <a:t>[数据入口] 真实运行状态请直接查询: 进程 pgrep -fa 'hardware/agent_server.py'; 端口 ss -tlnp | grep 8820; 日志 tail -30 /home/lsh/coi/agents/hardware/server.log; 部门交付摘要已在上方</a:t>
            </a:r>
            <a:br>
              <a:rPr/>
            </a:br>
            <a:br>
              <a:rPr/>
            </a:br>
            <a:r>
              <a:rPr/>
              <a:t>用户问题：调用data_fabric获取vm-trader和vm-ops今日关键数据，指挥delivery_hub(8921)生成一份包含A股起涨点与黄金操作建议的PDF投研报告，准备后续分发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2026-09-07T03:46:54Z</dcterms:modified>
</cp:coreProperties>
</file>