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125170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7335812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337828956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2055694842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74052924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899635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57939320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30551012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66676789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3949461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68501368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39293087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216537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1655941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406806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666469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7947575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6551642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3417037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2845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40838661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7891958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3058720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8263237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897889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19159352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0099703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6159921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2486472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90629899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2439615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3749708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0051441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8940467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458429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19819891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8351670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9631998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1749492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2113355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56284395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531071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81689162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50247663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53180521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78223805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3370456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30478972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009851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31612998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63299828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85258647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447741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4360937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5817993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801532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03950777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3321700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7642431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9316429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7352881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1316481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10121900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57837059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7716787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6689089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5788251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6618501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22781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2528710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9856549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2793552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00242498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62358683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27087381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有进度。截至12:25：</a:t>
            </a:r>
            <a:br>
              <a:rPr/>
            </a:br>
            <a:br>
              <a:rPr/>
            </a:br>
            <a:r>
              <a:rPr/>
              <a:t>**交付情况**</a:t>
            </a:r>
            <a:br>
              <a:rPr/>
            </a:br>
            <a:r>
              <a:rPr/>
              <a:t>- 累计交付95条</a:t>
            </a:r>
            <a:br>
              <a:rPr/>
            </a:br>
            <a:r>
              <a:rPr/>
              <a:t>- UUMit抢单池新增视频订单：+34单（1658.00 UT）、+17单（1352.00 UT）</a:t>
            </a:r>
            <a:br>
              <a:rPr/>
            </a:br>
            <a:r>
              <a:rPr/>
              <a:t>- 小说《废柴逆袭》第25章已生成，状态：⚠版权待核</a:t>
            </a:r>
            <a:br>
              <a:rPr/>
            </a:br>
            <a:br>
              <a:rPr/>
            </a:br>
            <a:r>
              <a:rPr/>
              <a:t>**当前任务**</a:t>
            </a:r>
            <a:br>
              <a:rPr/>
            </a:br>
            <a:r>
              <a:rPr/>
              <a:t>- 无进行中的任务</a:t>
            </a:r>
            <a:br>
              <a:rPr/>
            </a:br>
            <a:br>
              <a:rPr/>
            </a:br>
            <a:r>
              <a:rPr/>
              <a:t>经验库有4条记录，主要是article_write技能的参数沉淀。</a:t>
            </a:r>
            <a:br>
              <a:rPr/>
            </a:br>
            <a:br>
              <a:rPr/>
            </a:br>
            <a:r>
              <a:rPr/>
              <a:t>整体节奏正常，视频订单交付稳定，小说日更在推进（版权审核环节）。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2026-09-07T04:25:43Z</dcterms:modified>
</cp:coreProperties>
</file>