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60457236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1283202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404970809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02677818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5192113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14832445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5485439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5600767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205101379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6626355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3893405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10476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0061473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6712549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1944682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68500370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7411483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455625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7288920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3923014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8290686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9797805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0315664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384156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866781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28667624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8175815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9797664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5683278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97365160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066790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4100754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2885228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3657820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804129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92536394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2134105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3645442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5228651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6884088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0754310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6189497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1690184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09842511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90659780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97764400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1063892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9583233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288520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46315860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64207909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91836180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83376108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8512826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82504196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4020824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87146336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3240702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6224983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0213541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9183011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8271635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72144138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46212042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9083828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8869339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8966880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40418750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3918588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6780467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7021230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58202040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96898225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65398495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33855781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## 查询结果说明</a:t>
            </a:r>
            <a:br>
              <a:rPr/>
            </a:br>
            <a:br>
              <a:rPr/>
            </a:br>
            <a:r>
              <a:rPr/>
              <a:t>**查询时间**：截至 2026-09-07 13:44</a:t>
            </a:r>
            <a:br>
              <a:rPr/>
            </a:br>
            <a:br>
              <a:rPr/>
            </a:br>
            <a:r>
              <a:rPr/>
              <a:t>### 关于mt5_trader网格运行状态的查询</a:t>
            </a:r>
            <a:br>
              <a:rPr/>
            </a:br>
            <a:br>
              <a:rPr/>
            </a:br>
            <a:r>
              <a:rPr/>
              <a:t>经查询确认：</a:t>
            </a:r>
            <a:br>
              <a:rPr/>
            </a:br>
            <a:br>
              <a:rPr/>
            </a:br>
            <a:r>
              <a:rPr/>
              <a:t>1. **职责范围**：我是硬件部主管龙锻，负责嵌入式开发、电路设计、PCB布局、传感器选型、物联网方案等硬件领域。</a:t>
            </a:r>
            <a:br>
              <a:rPr/>
            </a:br>
            <a:br>
              <a:rPr/>
            </a:br>
            <a:r>
              <a:rPr/>
              <a:t>2. **查询结果**："mt5_trader"属于**交易部**的量化交易系统，"黄金网格系统"及其保证金管理属于交易策略范畴，**不在硬件部职责范围内**。</a:t>
            </a:r>
            <a:br>
              <a:rPr/>
            </a:br>
            <a:br>
              <a:rPr/>
            </a:br>
            <a:r>
              <a:rPr/>
              <a:t>3. **数据状态**：硬件部经验库中无相关记录，无法提供该系统的运行状态、浮盈数据或波动率信息。</a:t>
            </a:r>
            <a:br>
              <a:rPr/>
            </a:br>
            <a:br>
              <a:rPr/>
            </a:br>
            <a:r>
              <a:rPr/>
              <a:t>### 建议</a:t>
            </a:r>
            <a:br>
              <a:rPr/>
            </a:br>
            <a:br>
              <a:rPr/>
            </a:br>
            <a:r>
              <a:rPr/>
              <a:t>如需查询mt5_trader网格系统状态，请联系**交易部**（trader agent）获取专业支持。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*本回复基于部门实时数据，无相关数据时已明确标注。*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2026-09-07T05:47:05Z</dcterms:modified>
</cp:coreProperties>
</file>