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71015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18839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207395707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206252189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18280823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98336221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028302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4016110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17010402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903220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41335408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96831231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5032741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936035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3373809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37408167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13810460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4434820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4322395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8484688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08920704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7111318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10433223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319730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981976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27399440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6556136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587536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2390309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296870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0055765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35187768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6225255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73829730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905605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80535529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6384715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511048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0872789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92143990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2829293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7532899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24155421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000709462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1251284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8673332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69736554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7813993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3095547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31334264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1593511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443881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9833343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9300379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86985302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390866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4242630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2821521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32237084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3540135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5522687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938554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18987988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84514725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8204274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987330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4334781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6974013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1920498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69442403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78803829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82988381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7837363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5447059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57318835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实盘交易核查说明</a:t>
            </a:r>
            <a:br>
              <a:rPr/>
            </a:br>
            <a:br>
              <a:rPr/>
            </a:br>
            <a:r>
              <a:rPr/>
              <a:t>**部门：硬件部**  </a:t>
            </a:r>
            <a:br>
              <a:rPr/>
            </a:br>
            <a:r>
              <a:rPr/>
              <a:t>**时间：2026-09-05 14:15（数据摘要注入时间）**  </a:t>
            </a:r>
            <a:br>
              <a:rPr/>
            </a:br>
            <a:r>
              <a:rPr/>
              <a:t>**任务来源：请求调用 Claw mt5-ai-trader 查看持仓/盈亏并执行网格加仓/止损**</a:t>
            </a:r>
            <a:br>
              <a:rPr/>
            </a:br>
            <a:br>
              <a:rPr/>
            </a:br>
            <a:r>
              <a:rPr/>
              <a:t>## 一、核查结果</a:t>
            </a:r>
            <a:br>
              <a:rPr/>
            </a:br>
            <a:br>
              <a:rPr/>
            </a:br>
            <a:r>
              <a:rPr/>
              <a:t>1. **技能检测**：系统中未安装 `Claw mt5-ai-trader` 技能；`install_skill` 参数校验失败（技能名含空格/非法字符），进一步搜索 `/home/lsh/coi` 目录未发现任何 `mt5/meta/claw/trader` 相关可执行文件。</a:t>
            </a:r>
            <a:br>
              <a:rPr/>
            </a:br>
            <a:r>
              <a:rPr/>
              <a:t>2. **接入配置**：未检测到 MT5/MetaTrader 账户凭据、交易网关或 API 配置，无持仓与盈亏数据来源。</a:t>
            </a:r>
            <a:br>
              <a:rPr/>
            </a:br>
            <a:r>
              <a:rPr/>
              <a:t>3. **唯一相关文件**：`/home/lsh/coi/forex_intraday_plan.json` 仅包含 2026-09-01 生成的 XAUUSD/EURUSD 日内计划（计划数据，非实盘执行记录）。</a:t>
            </a:r>
            <a:br>
              <a:rPr/>
            </a:br>
            <a:br>
              <a:rPr/>
            </a:br>
            <a:r>
              <a:rPr/>
              <a:t>## 二、执行状态</a:t>
            </a:r>
            <a:br>
              <a:rPr/>
            </a:br>
            <a:br>
              <a:rPr/>
            </a:br>
            <a:r>
              <a:rPr/>
              <a:t>- **当前持仓：** 暂无数据（无 MT5 接入通道）</a:t>
            </a:r>
            <a:br>
              <a:rPr/>
            </a:br>
            <a:r>
              <a:rPr/>
              <a:t>- **当前盈亏：** 暂无数据（同上）</a:t>
            </a:r>
            <a:br>
              <a:rPr/>
            </a:br>
            <a:r>
              <a:rPr/>
              <a:t>- **加仓操作：** 未执行（无权限、无通道）</a:t>
            </a:r>
            <a:br>
              <a:rPr/>
            </a:br>
            <a:r>
              <a:rPr/>
              <a:t>- **止损操作：** 未执行（同上）</a:t>
            </a:r>
            <a:br>
              <a:rPr/>
            </a:br>
            <a:br>
              <a:rPr/>
            </a:br>
            <a:r>
              <a:rPr/>
              <a:t>## 三、结论与建议</a:t>
            </a:r>
            <a:br>
              <a:rPr/>
            </a:br>
            <a:br>
              <a:rPr/>
            </a:br>
            <a:r>
              <a:rPr/>
              <a:t>1. 本次请求**无法在硬件部完成**：硬件部无金融交易系统接入权限，且系统未部署该交易技能。</a:t>
            </a:r>
            <a:br>
              <a:rPr/>
            </a:br>
            <a:r>
              <a:rPr/>
              <a:t>2. 建议：如需实盘交易自动化，应由具备 MT5 交易权限的部门（如金融/交易组）在完成**风险控制审批**后接入合规交易网关；涉及真金白银的操作必须走风控流程，不得由 AI 直接执行。</a:t>
            </a:r>
            <a:br>
              <a:rPr/>
            </a:br>
            <a:r>
              <a:rPr/>
              <a:t>3. 本报告为核查说明，非实盘交易报告，未包含任何虚构的交易数据。</a:t>
            </a:r>
            <a:br>
              <a:rPr/>
            </a:br>
            <a:br>
              <a:rPr/>
            </a:br>
            <a:r>
              <a:rPr/>
              <a:t>— 硬件部 龙锻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2026-09-07T06:20:19Z</dcterms:modified>
</cp:coreProperties>
</file>