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315612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3912556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98533476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83074978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179558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154967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734504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04103978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9340255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13802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871170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1665551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6426761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946249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763389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262649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9443469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8580986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7914456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119439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039027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5494190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694713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253328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953088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4027090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7062733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126054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035057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717959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104689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478286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5290841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035156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954200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345113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3193275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5645608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1425151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325609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050412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484578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9535535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3867213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6846010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5097850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401797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502639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756791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372576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3122940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1095645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309584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947638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402936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338101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420251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6847766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8851406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8922614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606588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946143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5483223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91802029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0246116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965158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147770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232027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82925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937230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4917527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22838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735427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427868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11943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{"thought": "初步未找到content_pool和social-publisher。需要再宽泛确认一下制造部目录结构和现有工具，避免遗漏命名差异。", "action": "shell_exec", "params": {"command": "echo '=== 制造部目录 ==='; ls -la /home/lsh/coi/agents/maker/ 2&gt;/dev/null | head -40; echo; echo '=== 宽泛搜索 pool/publish/发布 相关 ==='; find /home/lsh/coi -maxdepth 5 \( -iname '*pool*' -o -iname '*publish*' -o -iname '*发布*' \) 2&gt;/dev/null | grep -v node_modules | grep -v '.git/' | head -20; echo; echo '=== 8817 agent_server 相关进程 ==='; ps aux | grep -E '8817|agent_server' | grep -v grep"}}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2026-09-07T07:49:43Z</dcterms:modified>
</cp:coreProperties>
</file>