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702198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148540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5758909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0814980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923497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303152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024396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5171375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5428514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500925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105436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561836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66895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40136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53607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378253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78938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06983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059745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518071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5732229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20981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8313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791679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05235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46710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69044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39989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22400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425703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69043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475927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21048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38984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246758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53814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199997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26372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498580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43517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199063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44503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949563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121389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867914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761729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6597671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920597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90134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350461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678858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642177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304730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8349343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835022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31925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560450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776998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1792403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51088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40032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049543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741872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2509144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037642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492678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49685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79812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09740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746701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331074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312160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286588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093381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600204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（已自动归档交付物，避免任务未完成）可点开交付物：https://coi-portal.tail0f986c.ts.net/delivery/20260907-111243-bfce4c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2026-09-07T08:02:26Z</dcterms:modified>
</cp:coreProperties>
</file>