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812377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009003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4469112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4179240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608741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667000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1710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248134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8292436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42285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911070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958701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2800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14332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43003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382451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90214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48041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08046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810044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039696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00564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87059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56473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81582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494943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61514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36044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85532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59600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35418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33508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49925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7058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12616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243652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49337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54388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74190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02373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393039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3304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3157642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50503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094554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694676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460902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482883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98647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52020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031257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75988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471021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032314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457441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035886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156596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040935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189311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30631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33440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541544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488575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953183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69782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72724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07855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72564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47117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989963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85011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56901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493052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302628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24926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HTTP 502)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2026-09-07T08:23:19Z</dcterms:modified>
</cp:coreProperties>
</file>