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555300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325187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88371824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5888116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589557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3377112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1550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1731321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5040867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172125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939795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2796440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73584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14177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55732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39204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94120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18509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111680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343931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825714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368824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749169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104836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17011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374238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1569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82313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29950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793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94252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632146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12256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14689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54578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986042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238202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084658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37545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56501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110622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9562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0151585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338282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642979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55873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743528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041123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52446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590993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2686322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237813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5395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1478462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023735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38531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432154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96265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284795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2690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90793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459201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180998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5064007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7103322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63460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26896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7690063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8063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807866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296760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357586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720000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792298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621175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"LLM调用失败(已重试3次): HTTP 502", "action": "respond", "content": "(系统错误: LLM调用失败重试后仍失败: HTTP 502)"}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2026-09-07T09:24:12Z</dcterms:modified>
</cp:coreProperties>
</file>