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340297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0469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11129257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26407602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245456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275677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026213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832500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51861206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239723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493178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250049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961518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48425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30359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619065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006307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90030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0662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468483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531848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309626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913457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12013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33198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279731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8923169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15220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905850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90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4382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92933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030110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223203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89225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036022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0394183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002721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563442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077666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424175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894732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135965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733752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9355652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729683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491139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608020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04867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403290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8850923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923369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099456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1425639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285744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538329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521530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7230754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2391436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2107368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098889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856842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886588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9701794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0874791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590083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839000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593074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58512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373781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5011656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594574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528300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215889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6968386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(系统错误: LLM调用失败重试后仍失败: HTTP 502)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2026-09-07T09:24:14Z</dcterms:modified>
</cp:coreProperties>
</file>