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467490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04984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7001164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5392262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217891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452389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412658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490692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515478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02315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604277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516267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6507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21423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11692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574317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440737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31990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56919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505675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39330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64396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44095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57439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756164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02324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08858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08215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34035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959550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56998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773822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55796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60389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55796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932391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56390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73372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304606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803586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912638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7749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516127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1314749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146808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089553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503843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440882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01227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357110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300387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79940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602955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222704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55672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12139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96708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046169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01820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98570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26348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203923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522575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3391600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164685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16748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833629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93066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87935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5953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680773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604375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29653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957889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598531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【硬件部】截至17:23: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用户问题：调用data_fabric查询未匹配流水详情，30分钟内联系客户确认收款状态，更新财务记录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2026-09-07T09:27:27Z</dcterms:modified>
</cp:coreProperties>
</file>