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373960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312594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1517529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3723521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005224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3241429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297643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8996895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431152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079758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843781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851685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56732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0538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39309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18006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362788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43077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204299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633083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265641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75636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426655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01648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02339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423622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06708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97042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12241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97730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40143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889246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80711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19631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71990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849934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842259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62262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817460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49270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508355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90224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9291970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769362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3069580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879247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152184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891705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565006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257159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594020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42255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08287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755185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921956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398957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97133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52320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248681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8020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900543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144035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526408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0844820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4594364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05496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635409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80651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89440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975696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96257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723254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96471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101438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875783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暂无数据。</a:t>
            </a:r>
            <a:br>
              <a:rPr/>
            </a:br>
            <a:br>
              <a:rPr/>
            </a:br>
            <a:r>
              <a:rPr/>
              <a:t>我检查了可用工具列表，没有发现`astock_scanner`（A股起涨点扫描）、`multipost_poC`或`social_publish`（社交媒体发布）相关工具。</a:t>
            </a:r>
            <a:br>
              <a:rPr/>
            </a:br>
            <a:br>
              <a:rPr/>
            </a:br>
            <a:r>
              <a:rPr/>
              <a:t>当前我可用的投资分析工具包括：`stock_analysis`、`factor_analysis`、`quant_factors`、`backtest_report`等，但这些主要是分析/回测用途，不具备自动化选股+内容生成+社交发布的完整流水线能力。</a:t>
            </a:r>
            <a:br>
              <a:rPr/>
            </a:br>
            <a:br>
              <a:rPr/>
            </a:br>
            <a:r>
              <a:rPr/>
              <a:t>建议：</a:t>
            </a:r>
            <a:br>
              <a:rPr/>
            </a:br>
            <a:r>
              <a:rPr/>
              <a:t>1. 确认系统是否已部署`astock_scanner`和`multipost_poC`技能，如未部署需先接入</a:t>
            </a:r>
            <a:br>
              <a:rPr/>
            </a:br>
            <a:r>
              <a:rPr/>
              <a:t>2. 如需执行此任务，可考虑通过`skill_install`或联系系统管理员集成相应模块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2026-09-07T09:54:10Z</dcterms:modified>
</cp:coreProperties>
</file>