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731982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891163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8982259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7142996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26789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847721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814276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8461794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4196480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193020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731118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088146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52574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11805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5673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74459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57697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96592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26570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26636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077022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986344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249215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31434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85379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012316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92937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64684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75558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808359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84380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44338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56211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26503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01826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13996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14067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409345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80262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477662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626208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36935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2183272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785948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35715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737403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665586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530256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83901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927405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551718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309545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067196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039611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106429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41665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670938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84662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055769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579213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61392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68159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987293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2799469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995594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75524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40075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369567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11133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579645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7560988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672324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420029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387759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215177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HTTP 502)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2026-09-07T09:55:46Z</dcterms:modified>
</cp:coreProperties>
</file>