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061299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33571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772189230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50571071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83145818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3689005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6965679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68200678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9076743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3226651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48405201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88944633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0878269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253180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109705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1387457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6432252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3962393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3377325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4874154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62757659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4866540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1375001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5921079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191865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4266566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0164319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1367863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1507984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1728610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0743616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1712482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5598336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6050541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839541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00331820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0012746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9883964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4071088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0575443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9229611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0218194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6782280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31908193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37177081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61720852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32386840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01088913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424955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62168186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84544278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1078811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978516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2661920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20272111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066811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04482695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3221515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6394935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9729069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24188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238744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9014970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51401866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3194899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2228586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3229288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8239219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380267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3875671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5057413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8620518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8696697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1712721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41196335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**视频产物**</a:t>
            </a:r>
            <a:br>
              <a:rPr/>
            </a:br>
            <a:br>
              <a:rPr/>
            </a:br>
            <a:r>
              <a:rPr/>
              <a:t>- 提示词: 📋 UUMit 抢单池 +3 单:</a:t>
            </a:r>
            <a:br>
              <a:rPr/>
            </a:br>
            <a:r>
              <a:rPr/>
              <a:t>• 800.00 UT | AI与自动化 | ai漫剧生成agent</a:t>
            </a:r>
            <a:br>
              <a:rPr/>
            </a:br>
            <a:r>
              <a:rPr/>
              <a:t>• 801.00 UT | 音频制作 | 做一个「音频制作」混音可运行 Demo</a:t>
            </a:r>
            <a:br>
              <a:rPr/>
            </a:br>
            <a:r>
              <a:rPr/>
              <a:t>• 801.00 UT | 文案写作 | 设计一个技术讲解短视频skill</a:t>
            </a:r>
            <a:br>
              <a:rPr/>
            </a:br>
            <a:r>
              <a:rPr/>
              <a:t>(抢单池监控: 部门请勿在群内接单, 由 task_hunter 统一在 UUMit 平台申请)</a:t>
            </a:r>
            <a:br>
              <a:rPr/>
            </a:br>
            <a:r>
              <a:rPr/>
              <a:t>- 视频: https://cos-platform-outputs.agnes-ai.cn/videos/agnes-video-v2.0/video_5f893ce68837494f9a5cd7ba21cb9c3d.mp4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2026-09-07T10:26:34Z</dcterms:modified>
</cp:coreProperties>
</file>