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0038783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0689324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1293058533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27550346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421643797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03935167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23699001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080089189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224868591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81262313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98281648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1880304731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2532983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70548859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75468930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95645549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5306982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2998129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84157705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76519747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37016010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14345708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26826930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70363889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73402000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15434256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99490745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7642685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12791315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82659500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6661213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62904171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4420059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6828232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43351195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9045471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12263102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72059720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51841785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16457953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02503500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4907199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364340240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39518306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077432398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243479085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17949237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10570156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2037003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95329691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10083922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10251071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21775379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6204778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44621203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21491759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03927308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29569472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867550764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9579539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7025572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1899773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74323302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435488510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848504324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079869840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36833398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81308684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8464173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10507192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36844203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87171454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33548029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71791289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5238647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(任务完成)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2026-09-07T10:57:13Z</dcterms:modified>
</cp:coreProperties>
</file>