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396335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373041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1787659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848152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048128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235665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450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0753830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395543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11291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955245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137485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72950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98884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57786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658170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13731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41195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92235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058899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402609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91315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35567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62922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808698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31754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39322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14071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26423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291291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4467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57666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08085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96354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90324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786703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87389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19992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33831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1776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103764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00537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33686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197019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625807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319104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33323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15854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5903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392522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595795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364754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11293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439282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326487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536000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049755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6527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3348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74352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12903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8709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082451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2224172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303466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42698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10339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2825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95196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626899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440205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809399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987444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324272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022731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"找到了几个关键线索：1) /home/lsh/coi/logs/mt5_status.log — MT5状态日志；2) skill_registry里vm-trader/grid_trade技能目录；3) 共享盘outbox里已有"启动黄金网格交易策略.txt"和xauusd EA文件，疑似已有人在处理；4) trader部门有agent。需要先看mt5状态日志确认MT5是否在运行、是否有持仓，再看outbox里已有的策略文件是什么内容，避免重复操作。", "action": "shell_exec", "params": {"command": "echo '=== mt5_status.log ===' &amp;&amp; cat /home/lsh/coi/logs/mt5_status.log 2&gt;/dev/null | tail -40; echo; echo '=== outbox策略文件 ===' &amp;&amp; cat '/mnt/coi-share/investment/outbox/启动黄金网格交易策略.txt' 2&gt;/dev/null | head -80; echo; echo '=== grid_trade技能目录 ===' &amp;&amp; ls /home/lsh/coi/skill_registry/l3_expert_skills/vm-trader/grid_trade/ 2&gt;/dev/null; echo; echo '=== skill_registry内容 ===' &amp;&amp; find /home/lsh/coi/skill_registry/l3_expert_skills/vm-trader/ -maxdepth 2 -type f 2&gt;/dev/null | head -30"}}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2026-09-07T12:05:17Z</dcterms:modified>
</cp:coreProperties>
</file>