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668066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299947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555317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0129992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35786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834978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38497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2846895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834294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401458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30086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26983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67407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4218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26495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578948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82671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06258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1316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289833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185461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78821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26753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47562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288438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715205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48402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48071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21819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019872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9378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681504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12389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35230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07106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941982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948180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096797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45813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3134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34161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11999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474892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054105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075025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512515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059919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300574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23842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963229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145963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424547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764775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593773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527338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828352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030360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8123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798443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139269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952245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011587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583557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99179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169491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527915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52447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64563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79660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6743116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711149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314470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197529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495132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964307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龙应回复：您好，我查看了当前部门数据和可用能力，**暂时无法执行此任务**，原因如下：</a:t>
            </a:r>
            <a:br>
              <a:rPr/>
            </a:br>
            <a:br>
              <a:rPr/>
            </a:br>
            <a:r>
              <a:rPr/>
              <a:t>1. **未匹配账目详情缺失** — 目前部门对话和交付记录中暂无涉及未匹配账目、data_fabric或收款核销的数据。</a:t>
            </a:r>
            <a:br>
              <a:rPr/>
            </a:br>
            <a:r>
              <a:rPr/>
              <a:t>2. **能力边界** — 我的核心技能集中在FAQ管理、工单处理、客户反馈分析等客服领域，不包含财务账目对接或收款核销的直接操作能力。</a:t>
            </a:r>
            <a:br>
              <a:rPr/>
            </a:br>
            <a:br>
              <a:rPr/>
            </a:br>
            <a:r>
              <a:rPr/>
              <a:t>如您有具体客户反馈或工单需要跟进，我可以立即协助处理。若此任务需要跨部门协作，建议联系财务部或通过COI智能企业系统的相关接口申请支持。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2026-09-07T12:06:20Z</dcterms:modified>
</cp:coreProperties>
</file>