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80411126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37869998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297199680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557245187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20713329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34882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17421457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40767750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42521842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5537084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09912555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58345495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736959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7655848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1994044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86884211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9552762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3709634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2805420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51595173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13905255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3200767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5351003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3130675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864723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64183485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2345760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2129079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0487792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42414657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9672743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7777773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6692811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6345932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8620223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21469690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7848320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73697801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35858561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6887771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5513932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2252634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46347503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28802050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649159233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79891795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15119592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82549624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5419241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02005196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96260386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5553029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21499423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88021329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68501933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2317907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93889185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43853165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83754233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2076297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8935598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4273217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98304380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322511453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9383580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467276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35720010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54731491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2384954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718550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9816222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68598044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79055364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56315107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91706551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**结论：无法执行该请求——超出法务部职责边界与工具能力。**</a:t>
            </a:r>
            <a:br>
              <a:rPr/>
            </a:br>
            <a:br>
              <a:rPr/>
            </a:br>
            <a:r>
              <a:rPr/>
              <a:t>根据部门实时数据（截至 20:36），法务部可用 L3 技能为：compilance_check、contract_review、risk_hint；可用 L1 工具仅限文件/脚本/网络等通用能力。**当前无 astock_scanner、gen_publish、social-publisher 任何注册记录，亦无调用凭证。** 强行声称“已发布/已生成文案”属于编造，违反数据真实性红线。</a:t>
            </a:r>
            <a:br>
              <a:rPr/>
            </a:br>
            <a:br>
              <a:rPr/>
            </a:br>
            <a:r>
              <a:rPr/>
              <a:t>**风险提示（若该需求确需在贵司实施）：**</a:t>
            </a:r>
            <a:br>
              <a:rPr/>
            </a:br>
            <a:br>
              <a:rPr/>
            </a:br>
            <a:r>
              <a:rPr/>
              <a:t>| 风险项 | 等级 | 说明与建议 |</a:t>
            </a:r>
            <a:br>
              <a:rPr/>
            </a:br>
            <a:r>
              <a:rPr/>
              <a:t>|---|---|---|</a:t>
            </a:r>
            <a:br>
              <a:rPr/>
            </a:br>
            <a:r>
              <a:rPr/>
              <a:t>| 证券投资咨询合规 | 高 | 面向公众推送“起涨点”信号可能构成证券投资咨询业务，需具备相应牌照（如《证券投资咨询业务资格证书》），无资质开展将面临行政/刑事责任风险。建议转合规部与外部律师核查。 |</a:t>
            </a:r>
            <a:br>
              <a:rPr/>
            </a:br>
            <a:r>
              <a:rPr/>
              <a:t>| 内容审核义务 | 高 | 三平台（微博/抖音/视频号）发布荐股内容，平台各有金融内容管控规则，违规将限流、封号。建议发布前经内容风控审核。 |</a:t>
            </a:r>
            <a:br>
              <a:rPr/>
            </a:br>
            <a:r>
              <a:rPr/>
              <a:t>| 个人信息与数据安全 | 中 | 涉及客户画像/账号数据，需确认来源合法、符合《个人信息保护法》。建议出数据流转合规评估。 |</a:t>
            </a:r>
            <a:br>
              <a:rPr/>
            </a:br>
            <a:br>
              <a:rPr/>
            </a:br>
            <a:r>
              <a:rPr/>
              <a:t>**建议处置路径：**</a:t>
            </a:r>
            <a:br>
              <a:rPr/>
            </a:br>
            <a:r>
              <a:rPr/>
              <a:t>1. 此需求应移交 **投研部/量化部**（生成信号）→ **市场部**（平台运营）→ 发布前经 **合规部+法务** 双重审核；</a:t>
            </a:r>
            <a:br>
              <a:rPr/>
            </a:br>
            <a:r>
              <a:rPr/>
              <a:t>2. 若贵司无证券投资咨询资质，建议公开内容改为“技术指标演示/历史复盘”，规避合规红线；</a:t>
            </a:r>
            <a:br>
              <a:rPr/>
            </a:br>
            <a:r>
              <a:rPr/>
              <a:t>3. 如确需我协助，可提供拟发布文案给我做发布前合规审查（contract_review / compliance_check 技能可承接）。</a:t>
            </a:r>
            <a:br>
              <a:rPr/>
            </a:br>
            <a:br>
              <a:rPr/>
            </a:br>
            <a:r>
              <a:rPr/>
              <a:t>⚠️ AI辅助，正式法律文件请经执业律师把关。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2026-09-07T12:36:42Z</dcterms:modified>
</cp:coreProperties>
</file>