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66705959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7287270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754425722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2127563794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42529582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80248834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22272419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518085247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634929485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5000417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128947879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431015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8349348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2584382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8819706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84815661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6232329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0432830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2168822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753735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86530100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873794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8677528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2633359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076641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48836566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6357721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9437490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9467163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96610884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3353553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01067499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2621859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691643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8550844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77529178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9703559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9855255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820541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8176480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83921102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1116241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38311950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40187771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1993993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39227270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99549890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37803325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9303856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5880390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29163938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10730657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51633671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94832812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57029400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0784788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12425313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76700075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8962288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2105180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03097075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52398529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68993548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2066334687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260776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79774799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3721377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63256709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2007259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9919979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89209326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24363030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12887271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17821285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3594331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(系统错误: LLM调用失败重试后仍失败: HTTP 502)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2026-09-07T12:38:25Z</dcterms:modified>
</cp:coreProperties>
</file>