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331597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648884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6048932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6289700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735109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151390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54743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326230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3612614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996592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34730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097203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63516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23521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09804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226597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20836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03741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78592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74542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907205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12443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72460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64687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19512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858719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70747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17079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95256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135928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26196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66762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47677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3404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82713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502330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69887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27043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56054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778797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440575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65092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6815449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247525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192132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146613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584534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081074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177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476577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085629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142466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130393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35455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700226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94662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755721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74356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451327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78441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02901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32837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393786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4825731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81253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12830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49806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590147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06602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226209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42517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760797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88360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891070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287089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根据我的检查，**当前系统不具备此完整流程的能力**：</a:t>
            </a:r>
            <a:br>
              <a:rPr/>
            </a:br>
            <a:br>
              <a:rPr/>
            </a:br>
            <a:r>
              <a:rPr/>
              <a:t>## 现状说明</a:t>
            </a:r>
            <a:br>
              <a:rPr/>
            </a:br>
            <a:br>
              <a:rPr/>
            </a:br>
            <a:r>
              <a:rPr/>
              <a:t>**1. 股票信号获取**</a:t>
            </a:r>
            <a:br>
              <a:rPr/>
            </a:br>
            <a:r>
              <a:rPr/>
              <a:t>- ❌ `astock_scanner` 工具不存在</a:t>
            </a:r>
            <a:br>
              <a:rPr/>
            </a:br>
            <a:r>
              <a:rPr/>
              <a:t>- ⚠️ 有 `stock_analysis`（vm-investment），但仅支持获取 MA/RSI 等基础技术指标</a:t>
            </a:r>
            <a:br>
              <a:rPr/>
            </a:br>
            <a:r>
              <a:rPr/>
              <a:t>- 该工具调用东方财富 API 时出现错误，可能接口已变更</a:t>
            </a:r>
            <a:br>
              <a:rPr/>
            </a:br>
            <a:br>
              <a:rPr/>
            </a:br>
            <a:r>
              <a:rPr/>
              <a:t>**2. 社交媒体发布**</a:t>
            </a:r>
            <a:br>
              <a:rPr/>
            </a:br>
            <a:r>
              <a:rPr/>
              <a:t>- ❌ `social_publish` 工具不存在</a:t>
            </a:r>
            <a:br>
              <a:rPr/>
            </a:br>
            <a:r>
              <a:rPr/>
              <a:t>- ⚠️ 有 `social_post`（vm-trader），但**仅调用 LLM 生成分析文案**，并非实际发布到微博/抖音</a:t>
            </a:r>
            <a:br>
              <a:rPr/>
            </a:br>
            <a:r>
              <a:rPr/>
              <a:t>- 无微博/抖音账号接入、无 OAuth 授权、无实际发布接口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可替代方案</a:t>
            </a:r>
            <a:br>
              <a:rPr/>
            </a:br>
            <a:br>
              <a:rPr/>
            </a:br>
            <a:r>
              <a:rPr/>
              <a:t>如果你想实现"股票信号监控+自动发布"，需要：</a:t>
            </a:r>
            <a:br>
              <a:rPr/>
            </a:br>
            <a:br>
              <a:rPr/>
            </a:br>
            <a:r>
              <a:rPr/>
              <a:t>1. **开发 astock_scanner** - 接入实时行情 API（如 Tushare、AKShare）</a:t>
            </a:r>
            <a:br>
              <a:rPr/>
            </a:br>
            <a:r>
              <a:rPr/>
              <a:t>2. **开发 social_publish** - 接入微博开放平台 + 抖音企业号 API</a:t>
            </a:r>
            <a:br>
              <a:rPr/>
            </a:br>
            <a:r>
              <a:rPr/>
              <a:t>3. **配置账号认证** - 需要鲁哥确认的 OAuth token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**需要我现在开始开发这两个工具吗？** 或者你有其他更具体的需求？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2026-09-07T13:40:09Z</dcterms:modified>
</cp:coreProperties>
</file>