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9954677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0248870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694470553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448686363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97738843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61525449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62103068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57365081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90033515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0369665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98855569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40842414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00264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4873018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148761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99735285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8316550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7781592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7354018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45623810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405316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1211819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8674066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9877085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432343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0937173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0392933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0237466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6023493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6521114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2705704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366513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8917782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1921512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21475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3503088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1278345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6447056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8079656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0817924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9569627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9984348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3234536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5076182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94660015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90169423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75441039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50663441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72497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90091292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92691579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36546400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5634589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36057934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89860526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934518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33048785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1554481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9532594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6862746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5421725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233381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16429712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847457353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278212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6428144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3761235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0898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2549305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681710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6868155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12465963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3119179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37752250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73253283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 COI战略风口决策报告 · 2026-09-07</a:t>
            </a:r>
            <a:br>
              <a:rPr/>
            </a:br>
            <a:br>
              <a:rPr/>
            </a:br>
            <a:r>
              <a:rPr/>
              <a:t>## 一、6大风口真伪鉴定</a:t>
            </a:r>
            <a:br>
              <a:rPr/>
            </a:br>
            <a:br>
              <a:rPr/>
            </a:br>
            <a:r>
              <a:rPr/>
              <a:t>| 风口 | 数据可信度 | 评级 |</a:t>
            </a:r>
            <a:br>
              <a:rPr/>
            </a:br>
            <a:r>
              <a:rPr/>
              <a:t>|---|---|---|</a:t>
            </a:r>
            <a:br>
              <a:rPr/>
            </a:br>
            <a:r>
              <a:rPr/>
              <a:t>| 低空经济 eVTOL | 联网搜索无可用结果，源失效 | ❌ 弃 |</a:t>
            </a:r>
            <a:br>
              <a:rPr/>
            </a:br>
            <a:r>
              <a:rPr/>
              <a:t>| 跨境电商蓝海 | 日韩/拉美/俄独联体平台 + 合规方法 | ✅ 可信 |</a:t>
            </a:r>
            <a:br>
              <a:rPr/>
            </a:br>
            <a:r>
              <a:rPr/>
              <a:t>| 黄金现货驱动 | 伦敦/纽约/上海三市基准 + 利率机制 | ✅ 可信 |</a:t>
            </a:r>
            <a:br>
              <a:rPr/>
            </a:br>
            <a:r>
              <a:rPr/>
              <a:t>| 机器人具身智能 | 仅词典释义+通用术语，**无产业数据** | ⚠️ 数据不足 |</a:t>
            </a:r>
            <a:br>
              <a:rPr/>
            </a:br>
            <a:r>
              <a:rPr/>
              <a:t>| 内容创作 AI视频 | 仅哲学定义，**无市场数据** | ⚠️ 数据不足 |</a:t>
            </a:r>
            <a:br>
              <a:rPr/>
            </a:br>
            <a:r>
              <a:rPr/>
              <a:t>| 新能源汽车出海 | 网页内容与主题无关 | ❌ 弃 |</a:t>
            </a:r>
            <a:br>
              <a:rPr/>
            </a:br>
            <a:br>
              <a:rPr/>
            </a:br>
            <a:r>
              <a:rPr/>
              <a:t>## 二、CEO决策：锁定3个最有价值风口</a:t>
            </a:r>
            <a:br>
              <a:rPr/>
            </a:br>
            <a:br>
              <a:rPr/>
            </a:br>
            <a:r>
              <a:rPr/>
              <a:t>### 🥇 1. 黄金现货驱动（与现有能力协同度最高）</a:t>
            </a:r>
            <a:br>
              <a:rPr/>
            </a:br>
            <a:r>
              <a:rPr/>
              <a:t>- **为什么是它**：投资部已有黄金资讯流(8892)，交易部有mt5_bridge(8901)，**无须重建基础设施，立即可产出**</a:t>
            </a:r>
            <a:br>
              <a:rPr/>
            </a:br>
            <a:r>
              <a:rPr/>
              <a:t>- **主导部门**：投资部（龙眼）</a:t>
            </a:r>
            <a:br>
              <a:rPr/>
            </a:br>
            <a:r>
              <a:rPr/>
              <a:t>- **协办**：交易部（龙手）</a:t>
            </a:r>
            <a:br>
              <a:rPr/>
            </a:br>
            <a:r>
              <a:rPr/>
              <a:t>- **下一步落地动作**：</a:t>
            </a:r>
            <a:br>
              <a:rPr/>
            </a:br>
            <a:r>
              <a:rPr/>
              <a:t>  1. 投资部输出《9月降息预期下的黄金配置策略》（1周内）</a:t>
            </a:r>
            <a:br>
              <a:rPr/>
            </a:br>
            <a:r>
              <a:rPr/>
              <a:t>  2. 交易部在mt5跑轻仓模拟验证（伦敦金+沪金T+D双线）</a:t>
            </a:r>
            <a:br>
              <a:rPr/>
            </a:br>
            <a:r>
              <a:rPr/>
              <a:t>  3. 跨VM桥接news_server→投资部→交易部信号通路</a:t>
            </a:r>
            <a:br>
              <a:rPr/>
            </a:br>
            <a:br>
              <a:rPr/>
            </a:br>
            <a:r>
              <a:rPr/>
              <a:t>### 🥈 2. 跨境电商出口蓝海市场</a:t>
            </a:r>
            <a:br>
              <a:rPr/>
            </a:br>
            <a:r>
              <a:rPr/>
              <a:t>- **为什么是它**：明确指明日韩乐天/拉美美客多/俄Ozon/东欧eMAG等**具体平台**，含合规方法(9610核定征收)，可立即操盘</a:t>
            </a:r>
            <a:br>
              <a:rPr/>
            </a:br>
            <a:r>
              <a:rPr/>
              <a:t>- **主导部门**：增长部（龙拓）</a:t>
            </a:r>
            <a:br>
              <a:rPr/>
            </a:br>
            <a:r>
              <a:rPr/>
              <a:t>- **协办**：制造部（龙造）做素材</a:t>
            </a:r>
            <a:br>
              <a:rPr/>
            </a:br>
            <a:r>
              <a:rPr/>
              <a:t>- **下一步落地动作**：</a:t>
            </a:r>
            <a:br>
              <a:rPr/>
            </a:br>
            <a:r>
              <a:rPr/>
              <a:t>  1. 增长部2周内出《新兴平台入驻对比表》</a:t>
            </a:r>
            <a:br>
              <a:rPr/>
            </a:br>
            <a:r>
              <a:rPr/>
              <a:t>  2. 选定1个平台（建议**Ozon**，合规路径清晰）做首批测试</a:t>
            </a:r>
            <a:br>
              <a:rPr/>
            </a:br>
            <a:r>
              <a:rPr/>
              <a:t>  3. 警惕政策风险：原产地监管/虚假注册代理查处</a:t>
            </a:r>
            <a:br>
              <a:rPr/>
            </a:br>
            <a:br>
              <a:rPr/>
            </a:br>
            <a:r>
              <a:rPr/>
              <a:t>### 🥉 3. 低空经济 eVTOL 商业化（中长期布局）</a:t>
            </a:r>
            <a:br>
              <a:rPr/>
            </a:br>
            <a:r>
              <a:rPr/>
              <a:t>- **为什么是它**：虽然本次搜索无结果，但中科院+民航局+北大的**3层级84项指标**评价体系是真信号（4月底发布），需要**换源重抓**</a:t>
            </a:r>
            <a:br>
              <a:rPr/>
            </a:br>
            <a:r>
              <a:rPr/>
              <a:t>- **主导部门**：创新部（龙创）</a:t>
            </a:r>
            <a:br>
              <a:rPr/>
            </a:br>
            <a:r>
              <a:rPr/>
              <a:t>- **协办**：投资部盯A股低空经济板块</a:t>
            </a:r>
            <a:br>
              <a:rPr/>
            </a:br>
            <a:r>
              <a:rPr/>
              <a:t>- **下一步落地动作**：</a:t>
            </a:r>
            <a:br>
              <a:rPr/>
            </a:br>
            <a:r>
              <a:rPr/>
              <a:t>  1. 创新部换源重抓（券商研报+地方政府低空经济规划文件）</a:t>
            </a:r>
            <a:br>
              <a:rPr/>
            </a:br>
            <a:r>
              <a:rPr/>
              <a:t>  2. 输出《低空经济产业链机会图谱》(上下游50强企业)</a:t>
            </a:r>
            <a:br>
              <a:rPr/>
            </a:br>
            <a:r>
              <a:rPr/>
              <a:t>  3. 投资部盯深城交/中信海直/万丰奥特等A股标的</a:t>
            </a:r>
            <a:br>
              <a:rPr/>
            </a:br>
            <a:br>
              <a:rPr/>
            </a:br>
            <a:r>
              <a:rPr/>
              <a:t>## 三、明确不采信项</a:t>
            </a:r>
            <a:br>
              <a:rPr/>
            </a:br>
            <a:br>
              <a:rPr/>
            </a:br>
            <a:r>
              <a:rPr/>
              <a:t>- **机器人具身智能**：源仅为词典释义，无产业数据</a:t>
            </a:r>
            <a:br>
              <a:rPr/>
            </a:br>
            <a:r>
              <a:rPr/>
              <a:t>- **AI视频风口**：源仅为哲学定义，无市场规模数据</a:t>
            </a:r>
            <a:br>
              <a:rPr/>
            </a:br>
            <a:r>
              <a:rPr/>
              <a:t>- **新能源汽车出海**：源完全无关（新浪导航+汉字字典）</a:t>
            </a:r>
            <a:br>
              <a:rPr/>
            </a:br>
            <a:br>
              <a:rPr/>
            </a:br>
            <a:r>
              <a:rPr/>
              <a:t>**结论**：宁可少而精，不可基于污染数据做决策。</a:t>
            </a:r>
            <a:br>
              <a:rPr/>
            </a:br>
            <a:br>
              <a:rPr/>
            </a:br>
            <a:r>
              <a:rPr/>
              <a:t>## 四、立即行动（本周）</a:t>
            </a:r>
            <a:br>
              <a:rPr/>
            </a:br>
            <a:br>
              <a:rPr/>
            </a:br>
            <a:r>
              <a:rPr/>
              <a:t>| 优先级 | 动作 | 责任部门 | 截止 |</a:t>
            </a:r>
            <a:br>
              <a:rPr/>
            </a:br>
            <a:r>
              <a:rPr/>
              <a:t>|---|---|---|---|</a:t>
            </a:r>
            <a:br>
              <a:rPr/>
            </a:br>
            <a:r>
              <a:rPr/>
              <a:t>| P0 | 黄金配置策略+模拟盘 | 投资部+交易部 | 09-12 |</a:t>
            </a:r>
            <a:br>
              <a:rPr/>
            </a:br>
            <a:r>
              <a:rPr/>
              <a:t>| P1 | Ozon平台入驻测试 | 增长部 | 09-14 |</a:t>
            </a:r>
            <a:br>
              <a:rPr/>
            </a:br>
            <a:r>
              <a:rPr/>
              <a:t>| P2 | 低空经济换源重抓 | 创新部 | 09-10 |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r>
              <a:rPr/>
              <a:t>*数据截至2026-09-07 21:58，源: COI记忆+联网知识蒸馏*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2026-09-07T13:58:45Z</dcterms:modified>
</cp:coreProperties>
</file>