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90199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07597757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927811580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817259447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43448485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5401750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1076701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62997758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48362682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1472838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56966369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73274436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2630698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2226823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923671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70866391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8206658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2858364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8183322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0458125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69658164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2285161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1850305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7718634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4749700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77829586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3451822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9436890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739784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96893660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4684883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8306918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2393243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0985324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6748012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4695049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0875142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0428864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5977505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3634568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89494760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0791726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8066759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19370563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2407854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30819523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32813237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056053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72398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93390737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5926171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11111240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3879086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11870979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11902599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52462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63310216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3222906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7948205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3719926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9139535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0385546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7260916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201019460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3036751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7476725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622814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4316538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4170876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2084499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2473393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95574314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4339475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3268250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2879092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## 🎯 CEO风口决策 · 2026-09-07</a:t>
            </a:r>
            <a:br>
              <a:rPr/>
            </a:br>
            <a:br>
              <a:rPr/>
            </a:br>
            <a:r>
              <a:rPr/>
              <a:t>**一句话结论**：今晚6个风口，**3个数据可信、3个数据污染**，只挑**黄金驱动**+**跨境电商**+**低空经济**这3个真风口。</a:t>
            </a:r>
            <a:br>
              <a:rPr/>
            </a:br>
            <a:br>
              <a:rPr/>
            </a:br>
            <a:r>
              <a:rPr/>
              <a:t>### 为什么是这3个</a:t>
            </a:r>
            <a:br>
              <a:rPr/>
            </a:br>
            <a:r>
              <a:rPr/>
              <a:t>- 🥇 **黄金现货驱动** — 投资部/交易部能力直接复用，**立即产出**，零基础设施投入</a:t>
            </a:r>
            <a:br>
              <a:rPr/>
            </a:br>
            <a:r>
              <a:rPr/>
              <a:t>- 🥈 **跨境电商蓝海** — 明确平台(Ozon/乐天/美客多) + 合规路径(9610)，可操盘</a:t>
            </a:r>
            <a:br>
              <a:rPr/>
            </a:br>
            <a:r>
              <a:rPr/>
              <a:t>- 🥉 **低空经济 eVTOL** — 中科院评价体系是真信号，需换源重抓但**中长期价值大**</a:t>
            </a:r>
            <a:br>
              <a:rPr/>
            </a:br>
            <a:br>
              <a:rPr/>
            </a:br>
            <a:r>
              <a:rPr/>
              <a:t>### 明确弃掉的（数据污染）</a:t>
            </a:r>
            <a:br>
              <a:rPr/>
            </a:br>
            <a:r>
              <a:rPr/>
              <a:t>❌ 机器人具身智能 — 只有词典释义  </a:t>
            </a:r>
            <a:br>
              <a:rPr/>
            </a:br>
            <a:r>
              <a:rPr/>
              <a:t>❌ AI视频风口 — 只有哲学定义  </a:t>
            </a:r>
            <a:br>
              <a:rPr/>
            </a:br>
            <a:r>
              <a:rPr/>
              <a:t>❌ 新能源汽车出海 — 源完全无关  </a:t>
            </a:r>
            <a:br>
              <a:rPr/>
            </a:br>
            <a:r>
              <a:rPr/>
              <a:t>❌ 低空经济本次数据 — 搜索失败，须换源</a:t>
            </a:r>
            <a:br>
              <a:rPr/>
            </a:br>
            <a:br>
              <a:rPr/>
            </a:br>
            <a:r>
              <a:rPr/>
              <a:t>### 本周P0动作</a:t>
            </a:r>
            <a:br>
              <a:rPr/>
            </a:br>
            <a:r>
              <a:rPr/>
              <a:t>| 谁 | 做什么 | 截止 |</a:t>
            </a:r>
            <a:br>
              <a:rPr/>
            </a:br>
            <a:r>
              <a:rPr/>
              <a:t>|---|---|---|</a:t>
            </a:r>
            <a:br>
              <a:rPr/>
            </a:br>
            <a:r>
              <a:rPr/>
              <a:t>| 投资部+交易部 | 黄金配置策略+轻仓模拟 | 09-12 |</a:t>
            </a:r>
            <a:br>
              <a:rPr/>
            </a:br>
            <a:r>
              <a:rPr/>
              <a:t>| 增长部 | Ozon入驻测试 | 09-14 |</a:t>
            </a:r>
            <a:br>
              <a:rPr/>
            </a:br>
            <a:r>
              <a:rPr/>
              <a:t>| 创新部 | 低空经济换源重抓 | 09-10 |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r>
              <a:rPr/>
              <a:t>📎 **完整决策报告**：https://coi-portal.tail0f986c.ts.net/delivery/20260907-215843-060aab</a:t>
            </a:r>
            <a:br>
              <a:rPr/>
            </a:br>
            <a:br>
              <a:rPr/>
            </a:br>
            <a:r>
              <a:rPr/>
              <a:t>宁可少而精，绝不基于污染数据拍板——这是今晚的核心原则。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2026-09-07T13:58:52Z</dcterms:modified>
</cp:coreProperties>
</file>