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34058061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39705240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989237499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701500349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26143817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7705209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32744641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924259068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222032365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73555219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49779094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186842329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8320009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772305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72025987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3815006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9124221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7315309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1053781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74992407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90635922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4253384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2821033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8659202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44791707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866352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1226313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2750035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5513269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77009576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953452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7721553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9462313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620597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5781994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95726237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43129383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39708782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7275155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1432372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66677116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510613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088111839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31061504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411366094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31859119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09796010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3453263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66116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80840792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56894586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32822957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99310594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61621059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62473698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96205001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98686120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41351343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514639292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93734184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78824251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25339355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83769612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835952231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842342932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16790752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5191986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14600672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735039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39638646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49882647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775571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6410465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82872717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50817327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（已自动归档交付物，避免任务未完成）可点开交付物：https://coi-portal.tail0f986c.ts.net/delivery/20260907-222624-a356fc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2026-09-07T14:11:38Z</dcterms:modified>
</cp:coreProperties>
</file>