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169867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595425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0311861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3358320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259533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525995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743010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354607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5634032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205317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277787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903431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14311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74582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40507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458873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79387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84011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29308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335405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02724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06038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11075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81763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09887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986672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66236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523630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11940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360380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6806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35312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96731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51994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58817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454337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292147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9849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74883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10112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43851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01841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672160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467925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446429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648040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488144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004283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75805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406717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52511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77414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196132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43555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712797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48577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529733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282828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7507234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79433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43300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359841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044501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384426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000069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95352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251936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300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85618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9989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099790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294105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032462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431041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221928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（已自动归档交付物，避免任务未完成）可点开交付物：https://coi-portal.tail0f986c.ts.net/delivery/20260907-230011-42f10a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2026-09-07T14:12:45Z</dcterms:modified>
</cp:coreProperties>
</file>