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4296125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2526357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823612945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679398894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71832429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8416825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51609384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89113618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42034127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215758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48056496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87102868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3676614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6074037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1684400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36091576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5452424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7012613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7272009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03887563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44260445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2144124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3435905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206500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5127415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65400671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1683668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3246181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8849559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6528687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5788440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2501111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9542827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1242686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26809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20036358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1745995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6976160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1199090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5280793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4875694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0058377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1399228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13578000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16889622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70101552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56668777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1835478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372151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72166051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72788323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07104274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1612324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10614389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18122577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2063764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86134054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8981413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3572431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8146149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7958926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192857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21778200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65569692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0715265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1845789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4928124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498334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7931534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9658484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4951777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313998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5023355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33232688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56483725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暂无此工具。我目前没有 astock_scanner 能力，无法执行A股扫描和自动下单。</a:t>
            </a:r>
            <a:br>
              <a:rPr/>
            </a:br>
            <a:br>
              <a:rPr/>
            </a:br>
            <a:r>
              <a:rPr/>
              <a:t>可用替代：</a:t>
            </a:r>
            <a:br>
              <a:rPr/>
            </a:br>
            <a:r>
              <a:rPr/>
              <a:t>- stock_analysis 股票基本面分析</a:t>
            </a:r>
            <a:br>
              <a:rPr/>
            </a:br>
            <a:r>
              <a:rPr/>
              <a:t>- etf_screen ETF筛选</a:t>
            </a:r>
            <a:br>
              <a:rPr/>
            </a:br>
            <a:r>
              <a:rPr/>
              <a:t>- quant_factors 量化因子分析</a:t>
            </a:r>
            <a:br>
              <a:rPr/>
            </a:br>
            <a:r>
              <a:rPr/>
              <a:t>- backtest_report 回测报告</a:t>
            </a:r>
            <a:br>
              <a:rPr/>
            </a:br>
            <a:br>
              <a:rPr/>
            </a:br>
            <a:r>
              <a:rPr/>
              <a:t>如需A股扫描功能，请确认该工具是否已接入或联系系统管理员添加。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2026-09-07T14:42:50Z</dcterms:modified>
</cp:coreProperties>
</file>