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5912084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67668607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023333420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173811037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31341038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2614726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3380966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78627391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13956559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879980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68069521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65949748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2409860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1894604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227047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75486870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5664839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608382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3780098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0830429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09544608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9861991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917599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034805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29287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3892814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3311658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3655789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0694384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8267971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1979162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7918781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3305820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7501833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604674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1810190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327656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8031085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0310686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1701353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9649003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223753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6925571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73658823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76652597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21689550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32423595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3773778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093317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09777166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992529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07968546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6249403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6527377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84858720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06840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6244145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9261940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9379721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4593870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7816304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069303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0036861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85524850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7752211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8834970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5102387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622811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823221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6011319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2200616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2758922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1069062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17053216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45456127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暂无数据</a:t>
            </a:r>
            <a:br>
              <a:rPr/>
            </a:br>
            <a:br>
              <a:rPr/>
            </a:br>
            <a:r>
              <a:rPr/>
              <a:t>我的当前技能列表中不包含 mql_dev_agent 或 MQL 交易策略开发能力。我现有的专业技能主要集中在 Python 后端开发、API 设计、自动化工具、系统重构、CI/CD 等领域。</a:t>
            </a:r>
            <a:br>
              <a:rPr/>
            </a:br>
            <a:br>
              <a:rPr/>
            </a:br>
            <a:r>
              <a:rPr/>
              <a:t>MQL4/MQL5 属于 MetaTrader 平台的定制开发领域，如果需要开发 MQL 交易策略，建议联系相关部门评估是否需要引入该技能模块，或寻找专门的外汇/MT4/MT5 开发专家协助。</a:t>
            </a:r>
            <a:br>
              <a:rPr/>
            </a:br>
            <a:br>
              <a:rPr/>
            </a:br>
            <a:r>
              <a:rPr/>
              <a:t>截至 22:42，软件部最近的交付记录中也未涉及 MQL 相关任务。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2026-09-07T14:42:55Z</dcterms:modified>
</cp:coreProperties>
</file>