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088110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67447404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905659372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66912762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9775519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5982711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162607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61706433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8089741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199867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10083587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04913157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4619957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8152200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78811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6432937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5734345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8893367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030298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065202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3687135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6844462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3640616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7696750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137724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8737071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7483254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9197575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2017060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387779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4794366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980081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240615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7491110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9326593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3554282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2933588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8355643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2564431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859565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74816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9068034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8264991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0531676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4520450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6920580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2834066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178657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473913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5610412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359365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8193899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230798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245959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8910188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828331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6561440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2545557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8159000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377829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4100791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64414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043923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91561908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2321445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2328841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489595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046273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2486198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4105452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180742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54575024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220746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3000241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67587439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【智造部】截至23:08: 最近交付96条: [视频] 📋 UUMit 抢单池 +3 单:</a:t>
            </a:r>
            <a:br>
              <a:rPr/>
            </a:br>
            <a:r>
              <a:rPr/>
              <a:t>• 800.00 UT | AI与[2026-09-07 18:26 LL3]; [视频] 📋 UUMit 抢单池 +34 单:</a:t>
            </a:r>
            <a:br>
              <a:rPr/>
            </a:br>
            <a:r>
              <a:rPr/>
              <a:t>• 1658.00 UT | 视[2026-09-07 11:01 LL3]; [视频] 📋 UUMit 抢单池 +17 单:</a:t>
            </a:r>
            <a:br>
              <a:rPr/>
            </a:br>
            <a:r>
              <a:rPr/>
              <a:t>• 1352.00 UT | 教[2026-09-07 10:41 LL3]；最近任务: 无；经验库4条: task_log/maker_article_write_20260722_212039.json, distilled.txt, experience/部门:制造部_执行技能:article_write_参数:{.md。请基于以上真实数据回答；若问题超出数据范围，明确说"暂无数据"，禁止编造数字/日期/成果。</a:t>
            </a:r>
            <a:br>
              <a:rPr/>
            </a:br>
            <a:br>
              <a:rPr/>
            </a:br>
            <a:r>
              <a:rPr/>
              <a:t>[数据入口] 真实运行状态请直接查询: 进程 pgrep -fa 'maker/agent_server.py'; 端口 ss -tlnp | grep 8817; 日志 tail -30 /home/lsh/coi/agents/maker/server.log; 部门交付摘要已在上方</a:t>
            </a:r>
            <a:br>
              <a:rPr/>
            </a:br>
            <a:br>
              <a:rPr/>
            </a:br>
            <a:r>
              <a:rPr/>
              <a:t>用户问题：2984.00 UT 文案写作任务：请完成指定文案的撰写工作。输入：任务主题、字数要求、风格调性；输出：完整文案文本。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2026-09-07T15:08:18Z</dcterms:modified>
</cp:coreProperties>
</file>