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904133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3513301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01030093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7693267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5094510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0136597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195320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77546710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49992075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116467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87211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31822708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6043086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2102253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614498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5244426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8626618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1088754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2495583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61556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538709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6365468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5073259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9066560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404971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5551249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7035261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4727870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395996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56956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0091315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2103235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6770090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334137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596135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5643955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462873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450840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7997624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3181372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417654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687376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6984032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6656460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4409174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004355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9476857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8152755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654352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959882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106618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318918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3569056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4860940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7316755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552371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5710844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156830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5007844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1514822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403840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41210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4162607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94936222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6947221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6520543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3461443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898979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7483882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7090080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3331217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6692632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839586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861727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7284184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抱歉，当前技能列表中**没有 gen_publish 和 multipost_poC 这两个工具**，无法完成您要求的操作。</a:t>
            </a:r>
            <a:br>
              <a:rPr/>
            </a:br>
            <a:br>
              <a:rPr/>
            </a:br>
            <a:r>
              <a:rPr/>
              <a:t>现有可用工具包括：stock_analysis、forex_analysis、backtest_report、report_gen 等投资分析类技能，但不包含内容生成发布（gen_publish）或多平台同步发布（multipost_poC）功能。</a:t>
            </a:r>
            <a:br>
              <a:rPr/>
            </a:br>
            <a:br>
              <a:rPr/>
            </a:br>
            <a:r>
              <a:rPr/>
              <a:t>如需发布内容，建议使用其他支持该功能的工具或渠道。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2026-09-07T15:43:11Z</dcterms:modified>
</cp:coreProperties>
</file>