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75370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1169692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4190078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8633406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199067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80319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086099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6202177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1398846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674893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015339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4715062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455892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941598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94502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182416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0330839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53724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740731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15262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987253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5765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852750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754490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50064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26751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043231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881311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654818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911258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99349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54230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81801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6119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40734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784906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0994788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0563140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93361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42429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322420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6406716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3609760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199493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0001400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2328801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9405742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537726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81357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64906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189208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88778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990262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05048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549749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71436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479519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357688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335417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22703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4842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100673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185521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041281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1972752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49248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693987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342053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42121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883230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522226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4517921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429353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406918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313173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【硬件部】截至23:43: 最近交付12条: 关于A股起涨点数据分析报告的说明[2026-09-05 13:48 LL2]; A股起涨点数据分析报告[2026-09-05 13:16 LL2]; 部门对话 · 你的输出格式优化一下[2026-09-04 23:27 LL2]；最近任务: 无；经验库29条: knowledge/runbook_power_buck_mp9931.md, distilled.txt, experience/部门:硬件部_开发部署红线.md。请基于以上真实数据回答；若问题超出数据范围，明确说"暂无数据"，禁止编造数字/日期/成果。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'hardware/agent_server.py'; 端口 ss -tlnp | grep 8820; 日志 tail -30 /home/lsh/coi/agents/hardware/server.log; 部门交付摘要已在上方</a:t>
            </a:r>
            <a:br>
              <a:rPr/>
            </a:br>
            <a:br>
              <a:rPr/>
            </a:br>
            <a:r>
              <a:rPr/>
              <a:t>用户问题：检查当前mt5_trader持仓与资金率，执行新一轮黄金网格开仓指令，目标日收益提升15%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2026-09-07T15:44:56Z</dcterms:modified>
</cp:coreProperties>
</file>