
<file path=[Content_Types].xml><?xml version="1.0" encoding="utf-8"?>
<Types xmlns="http://schemas.openxmlformats.org/package/2006/content-types">
  <Default Extension="xml" ContentType="application/xml"/>
  <Default Extension="wmf" ContentType="image/x-wmf"/>
  <Default Extension="bin" ContentType="application/vnd.openxmlformats-officedocument.oleObject"/>
  <Default Extension="rels" ContentType="application/vnd.openxmlformats-package.relationships+xml"/>
  <Default Extension="jpeg" ContentType="image/jpeg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6.xml" ContentType="application/vnd.openxmlformats-officedocument.presentationml.slideLayout+xml"/>
  <Override PartName="/docProps/core.xml" ContentType="application/vnd.openxmlformats-package.core-properties+xml"/>
  <Override PartName="/ppt/slideLayouts/slideLayout8.xml" ContentType="application/vnd.openxmlformats-officedocument.presentationml.slideLayout+xml"/>
  <Override PartName="/ppt/presProps.xml" ContentType="application/vnd.openxmlformats-officedocument.presentationml.presProps+xml"/>
  <Override PartName="/ppt/slideLayouts/slideLayout2.xml" ContentType="application/vnd.openxmlformats-officedocument.presentationml.slideLayout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5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1.xml" ContentType="application/vnd.openxmlformats-officedocument.theme+xml"/>
  <Override PartName="/ppt/theme/theme2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</Types>
</file>

<file path=_rels/.rels><?xml version="1.0" encoding="UTF-8" standalone="yes"?><Relationships xmlns="http://schemas.openxmlformats.org/package/2006/relationships"><Relationship Id="rId3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saveSubsetFonts="1">
  <p:sldMasterIdLst>
    <p:sldMasterId id="2147483648" r:id="rId1"/>
  </p:sldMasterIdLst>
  <p:notesMasterIdLst>
    <p:notesMasterId r:id="rId5"/>
  </p:notesMasterIdLst>
  <p:sldIdLst>
    <p:sldId id="256" r:id="rId4"/>
  </p:sldIdLst>
  <p:sldSz cx="12192000" cy="6858000"/>
  <p:notesSz cx="6858000" cy="9144000"/>
  <p:defaultTextStyle>
    <a:defPPr>
      <a:defRPr lang="en-US"/>
    </a:defPPr>
    <a:lvl1pPr marL="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378" y="90"/>
      </p:cViewPr>
      <p:guideLst>
        <p:guide pos="3840"/>
        <p:guide pos="2160" orient="horz"/>
      </p:guideLst>
    </p:cSldViewPr>
  </p:slideViewPr>
  <p:gridSpacing cx="72008" cy="72008"/>
</p:viewPr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theme" Target="theme/theme2.xml"/><Relationship Id="rId4" Type="http://schemas.openxmlformats.org/officeDocument/2006/relationships/slide" Target="slides/slide1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 /><Relationship Id="rId7" Type="http://schemas.openxmlformats.org/officeDocument/2006/relationships/tableStyles" Target="tableStyles.xml" /><Relationship Id="rId8" Type="http://schemas.openxmlformats.org/officeDocument/2006/relationships/viewProps" Target="viewProps.xml" /></Relationships>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30119477" name="Header Placeholder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10470075" name="Date Placeholder 2"/>
          <p:cNvSpPr>
            <a:spLocks noGrp="1"/>
          </p:cNvSpPr>
          <p:nvPr>
            <p:ph type="dt" idx="1"/>
          </p:nvPr>
        </p:nvSpPr>
        <p:spPr bwMode="auto"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32E96E-41F7-40C5-8419-297958CC00FA}" type="datetimeFigureOut">
              <a:rPr lang="en-US"/>
              <a:t>10/30/2013</a:t>
            </a:fld>
            <a:endParaRPr lang="en-US"/>
          </a:p>
        </p:txBody>
      </p:sp>
      <p:sp>
        <p:nvSpPr>
          <p:cNvPr id="1467984483" name="Slide Image Placeholder 3"/>
          <p:cNvSpPr>
            <a:spLocks noChangeAspect="1" noGrp="1" noRot="1"/>
          </p:cNvSpPr>
          <p:nvPr>
            <p:ph type="sldImg" idx="2"/>
          </p:nvPr>
        </p:nvSpPr>
        <p:spPr bwMode="auto"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>
              <a:defRPr/>
            </a:pPr>
            <a:endParaRPr lang="en-US"/>
          </a:p>
        </p:txBody>
      </p:sp>
      <p:sp>
        <p:nvSpPr>
          <p:cNvPr id="748820490" name="Notes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7460032" name="Footer Placeholder 5"/>
          <p:cNvSpPr>
            <a:spLocks noGrp="1"/>
          </p:cNvSpPr>
          <p:nvPr>
            <p:ph type="ftr" sz="quarter" idx="4"/>
          </p:nvPr>
        </p:nvSpPr>
        <p:spPr bwMode="auto"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55087547" name="Slide Number Placeholder 6"/>
          <p:cNvSpPr>
            <a:spLocks noGrp="1"/>
          </p:cNvSpPr>
          <p:nvPr>
            <p:ph type="sldNum" sz="quarter" idx="5"/>
          </p:nvPr>
        </p:nvSpPr>
        <p:spPr bwMode="auto"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2E6999B8-B6B4-4561-A3CD-BBCDAB9FC9D9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 ?>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19656135" name="Slide Image Placeholder 1"/>
          <p:cNvSpPr>
            <a:spLocks noChangeAspect="1" noGrp="1" noRo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</p:spPr>
      </p:sp>
      <p:sp>
        <p:nvSpPr>
          <p:cNvPr id="167576950" name="Notes Placeholder 2"/>
          <p:cNvSpPr>
            <a:spLocks noGrp="1"/>
          </p:cNvSpPr>
          <p:nvPr>
            <p:ph type="body" idx="1"/>
          </p:nvPr>
        </p:nvSpPr>
        <p:spPr bwMode="auto"/>
        <p:txBody>
          <a:bodyPr/>
          <a:lstStyle/>
          <a:p>
            <a:pPr>
              <a:defRPr/>
            </a:pPr>
            <a:endParaRPr lang="en-US">
              <a:latin typeface="Arial"/>
              <a:cs typeface="Arial"/>
            </a:endParaRPr>
          </a:p>
        </p:txBody>
      </p:sp>
      <p:sp>
        <p:nvSpPr>
          <p:cNvPr id="444945180" name="Slide Number Placeholder 3"/>
          <p:cNvSpPr>
            <a:spLocks noGrp="1"/>
          </p:cNvSpPr>
          <p:nvPr>
            <p:ph type="sldNum" sz="quarter" idx="10"/>
          </p:nvPr>
        </p:nvSpPr>
        <p:spPr bwMode="auto"/>
        <p:txBody>
          <a:bodyPr/>
          <a:lstStyle/>
          <a:p>
            <a:pPr>
              <a:defRPr/>
            </a:pPr>
            <a:fld id="{2E6999B8-B6B4-4561-A3CD-BBCDAB9FC9D9}" type="slidenum">
              <a:rPr lang="en-US"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" userDrawn="1">
  <p:cSld name="Title Slid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936691984" name="Title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005609909" name="Subtitle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2075458292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66090946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5679302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x" userDrawn="1">
  <p:cSld name="Title and Vertical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241058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458497231" name="Vertical Text Placeholder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608895516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87486384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864592201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vertTitleAndTx" userDrawn="1">
  <p:cSld name="Vertical Title and Tex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309019927" name="Vertical Title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07578131" name="Vertical Text Placeholder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628056551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43614312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6910107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" userDrawn="1">
  <p:cSld name="Title and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20683496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972155135" name="Content Placeholder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57081074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797862095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43799106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secHead" userDrawn="1">
  <p:cSld name="Section Header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25784558" name="Title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6412295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010844858" name="Date Placeholder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2069427720" name="Footer Placeholder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779068583" name="Slide Number Placeholder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Obj" userDrawn="1">
  <p:cSld name="Two Content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69142650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648611883" name="Content Placeholder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204379653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719457601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06665410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664982287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woTxTwoObj" userDrawn="1">
  <p:cSld name="Comparis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71515745" name="Title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12165108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302127976" name="Content Placeholder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24434330" name="Text Placeholder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1543847904" name="Content Placeholder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272240273" name="Date Placeholder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3383952" name="Footer Placeholder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562260915" name="Slide Number Placeholder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titleOnly" userDrawn="1">
  <p:cSld name="Title Only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299335293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857288215" name="Date Placeholder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070038604" name="Footer Placeholder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1998104310" name="Slide Number Placeholder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blank" userDrawn="1">
  <p:cSld name="Blank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574565776" name="Date Placeholder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89100890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86843464" name="Slide Number Placeholder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objTx" userDrawn="1">
  <p:cSld name="Content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73420785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593732483" name="Content Placeholder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1967487592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791422085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316456987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21073051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matchingName="" preserve="1" showMasterPhAnim="0" showMasterSp="1" type="picTx" userDrawn="1">
  <p:cSld name="Picture with Caption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55256442" name="Title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1714767692" name="Picture Placeholder 2"/>
          <p:cNvSpPr>
            <a:spLocks noChangeAspect="1"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r>
              <a:rPr lang="en-US"/>
              <a:t>Click icon to add picture</a:t>
            </a:r>
            <a:endParaRPr lang="en-US"/>
          </a:p>
        </p:txBody>
      </p:sp>
      <p:sp>
        <p:nvSpPr>
          <p:cNvPr id="22142218" name="Text Placeholder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en-US"/>
              <a:t>Click to edit Master text styles</a:t>
            </a:r>
            <a:endParaRPr/>
          </a:p>
        </p:txBody>
      </p:sp>
      <p:sp>
        <p:nvSpPr>
          <p:cNvPr id="684750303" name="Date Placeholder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969091202" name="Footer Placeholder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81484308" name="Slide Number Placeholder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preserve="0">
  <p:cSld name=""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305840886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2595127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en-US"/>
              <a:t>Click to edit Master text styles</a:t>
            </a:r>
            <a:endParaRPr/>
          </a:p>
          <a:p>
            <a:pPr lvl="1">
              <a:defRPr/>
            </a:pPr>
            <a:r>
              <a:rPr lang="en-US"/>
              <a:t>Second level</a:t>
            </a:r>
            <a:endParaRPr/>
          </a:p>
          <a:p>
            <a:pPr lvl="2">
              <a:defRPr/>
            </a:pPr>
            <a:r>
              <a:rPr lang="en-US"/>
              <a:t>Third level</a:t>
            </a:r>
            <a:endParaRPr/>
          </a:p>
          <a:p>
            <a:pPr lvl="3">
              <a:defRPr/>
            </a:pPr>
            <a:r>
              <a:rPr lang="en-US"/>
              <a:t>Fourth level</a:t>
            </a:r>
            <a:endParaRPr/>
          </a:p>
          <a:p>
            <a:pPr lvl="4">
              <a:defRPr/>
            </a:pPr>
            <a:r>
              <a:rPr lang="en-US"/>
              <a:t>Fifth level</a:t>
            </a:r>
            <a:endParaRPr lang="en-US"/>
          </a:p>
        </p:txBody>
      </p:sp>
      <p:sp>
        <p:nvSpPr>
          <p:cNvPr id="319157508" name="Date Placeholder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CC18F51-09EC-435C-A3BA-64A766E099C0}" type="datetimeFigureOut">
              <a:rPr lang="en-US"/>
              <a:t>30.10.2013</a:t>
            </a:fld>
            <a:endParaRPr lang="en-US"/>
          </a:p>
        </p:txBody>
      </p:sp>
      <p:sp>
        <p:nvSpPr>
          <p:cNvPr id="1954068386" name="Footer Placeholder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379167885" name="Slide Number Placeholder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8395586-F03A-48D1-94DF-16B239DF4FB5}" type="slidenum">
              <a:rPr lang="en-US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w="http://schemas.openxmlformats.org/wordprocessingml/2006/main" xmlns:mc="http://schemas.openxmlformats.org/markup-compatibility/2006" showMasterPhAnim="0" showMasterSp="1" show="1">
  <p:cSld name="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701311008" name="Title 1"/>
          <p:cNvSpPr>
            <a:spLocks noGrp="1"/>
          </p:cNvSpPr>
          <p:nvPr>
            <p:ph type="ctrTitle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20116035" name="Subtitle 2"/>
          <p:cNvSpPr>
            <a:spLocks noGrp="1"/>
          </p:cNvSpPr>
          <p:nvPr>
            <p:ph type="subTitle" idx="1"/>
          </p:nvPr>
        </p:nvSpPr>
        <p:spPr bwMode="auto"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31454816" name=""/>
          <p:cNvSpPr/>
          <p:nvPr/>
        </p:nvSpPr>
        <p:spPr bwMode="auto">
          <a:xfrm rot="0" flipH="0" flipV="0">
            <a:off x="0" y="0"/>
            <a:ext cx="12000000" cy="60000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p>
            <a:pPr>
              <a:defRPr/>
            </a:pPr>
            <a:r>
              <a:rPr/>
              <a:t>## 结论：暂无法执行该请求</a:t>
            </a:r>
            <a:br>
              <a:rPr/>
            </a:br>
            <a:br>
              <a:rPr/>
            </a:br>
            <a:r>
              <a:rPr/>
              <a:t>### 原因说明</a:t>
            </a:r>
            <a:br>
              <a:rPr/>
            </a:br>
            <a:r>
              <a:rPr/>
              <a:t>1. **职责边界不符**：我是法务部主管 - 龙法，职责为合同审查、合规评估、法律风险提示。**财务对账、收款匹配、入账操作属于财务部职责**，不在我的能力范围内。</a:t>
            </a:r>
            <a:br>
              <a:rPr/>
            </a:br>
            <a:r>
              <a:rPr/>
              <a:t>2. **数据缺失**：截至 00:14，部门数据仅有 3 条对话记录，无交付任务、无经验库、无财务相关数据，**暂无任何收款记录、应收明细、银行流水数据可供查询**。</a:t>
            </a:r>
            <a:br>
              <a:rPr/>
            </a:br>
            <a:r>
              <a:rPr/>
              <a:t>3. **工具能力限制**：虽具备 `shell_exec`、`file_read` 等 L1 技能，但无财务系统数据库访问权限，无法直接查询 `delivery_hub` 财务数据。</a:t>
            </a:r>
            <a:br>
              <a:rPr/>
            </a:br>
            <a:br>
              <a:rPr/>
            </a:br>
            <a:r>
              <a:rPr/>
              <a:t>### 建议</a:t>
            </a:r>
            <a:br>
              <a:rPr/>
            </a:br>
            <a:r>
              <a:rPr/>
              <a:t>- 请将此请求转交至**财务部**或通过财务系统正常对账流程处理。</a:t>
            </a:r>
            <a:br>
              <a:rPr/>
            </a:br>
            <a:r>
              <a:rPr/>
              <a:t>- 若涉及合同纠纷（如客户拒绝付款、合同条款争议），可转交法务部做合规评估。</a:t>
            </a:r>
            <a:br>
              <a:rPr/>
            </a:br>
            <a:br>
              <a:rPr/>
            </a:br>
            <a:r>
              <a:rPr/>
              <a:t>⚠️ AI辅助，正式法律文件请经执业律师把关</a:t>
            </a:r>
            <a:br>
              <a:rPr/>
            </a:br>
            <a:endParaRPr/>
          </a:p>
        </p:txBody>
      </p:sp>
    </p:spTree>
  </p:cSld>
  <p:clrMapOvr>
    <a:masterClrMapping/>
  </p:clrMapOvr>
  <mc:AlternateContent xmlns:mc="http://schemas.openxmlformats.org/markup-compatibility/2006">
    <mc:Choice xmlns:p159="http://schemas.microsoft.com/office/powerpoint/2015/09/main" xmlns:p14="http://schemas.microsoft.com/office/powerpoint/2010/main" Requires="p159">
      <p:transition p14:dur="500" advClick="1"/>
    </mc:Choice>
    <mc:Fallback>
      <p:transition advClick="1"/>
    </mc:Fallback>
  </mc:AlternateContent>
</p:sld>
</file>

<file path=ppt/theme/_rels/theme1.xml.rels><?xml version="1.0" encoding="UTF-8" standalone="yes"?><Relationships xmlns="http://schemas.openxmlformats.org/package/2006/relationships"></Relationships>
</file>

<file path=ppt/theme/_rels/theme2.xml.rels><?xml version="1.0" encoding="UTF-8" standalone="yes"?><Relationships xmlns="http://schemas.openxmlformats.org/package/2006/relationships"></Relationships>
</file>

<file path=ppt/theme/theme1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New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 Them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ppt/theme/theme2.xml><?xml version="1.0" encoding="utf-8"?>
<a:theme xmlns:a="http://schemas.openxmlformats.org/drawingml/2006/main" xmlns:r="http://schemas.openxmlformats.org/officeDocument/2006/relationships" xmlns:p="http://schemas.openxmlformats.org/presentation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ONLYOFFICE/9.4.0.129</Application>
  <PresentationFormat>On-screen Show (4:3)</PresentationFormat>
  <Paragraphs>0</Paragraphs>
  <Slides>1</Slides>
  <Notes>1</Notes>
  <HiddenSlides>0</HiddenSlides>
  <MMClips>2</MMClips>
  <ScaleCrop>0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Theme 1</vt:lpstr>
      <vt:lpstr>Slide 1</vt:lpstr>
    </vt:vector>
  </TitlesOfParts>
  <LinksUpToDate>0</LinksUpToDate>
  <SharedDoc>0</SharedDoc>
  <HyperlinksChanged>0</HyperlinksChanged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6</cp:revision>
  <dcterms:modified xsi:type="dcterms:W3CDTF">2026-09-07T16:14:57Z</dcterms:modified>
</cp:coreProperties>
</file>