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1808823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67346714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2063990039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388206496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17949145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34808950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39295772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40198865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29654527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15627219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12003450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05404697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3851046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632905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6029216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44553406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441563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5625100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5227257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85775078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05521778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3979339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441888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3581204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0991166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39102186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9206326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4631747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8764557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25958524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595265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8316294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1954988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5575789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1828064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58759490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31253526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3327367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5095891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5026171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14753029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1410229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32761313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8233367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89839191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15792928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3178010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8645902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1042039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25169404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33717672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81211072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47561644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28953154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6382595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76020559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27064184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99840941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84693238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5518161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28174050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06540103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99412815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788741123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222190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4866387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3085525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91494645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7346578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8204430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26097386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53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82882248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91883593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86100789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（已自动归档交付物，避免任务未完成）可点开交付物：https://coi-portal.tail0f986c.ts.net/delivery/20260907-230011-42f10a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2026-09-07T16:16:31Z</dcterms:modified>
</cp:coreProperties>
</file>