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93145695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8813804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12236483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967406088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8158959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00940296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305628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48415117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59223343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7343036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96508109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36423743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5379744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4653877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30109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0136399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6790753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9891257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2067802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944212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54509917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4841636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7042881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6095506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124823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2705198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7132102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2703493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1357086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3528673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9374209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867311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8602269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5447196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443131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41869312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8379495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4996558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7590558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6634693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7246105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072906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0131804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6157320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63971517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2367610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9850338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58349473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716994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03607252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77066160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84685846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1934207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8090533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3585847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48667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8137154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0877639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1799540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3247959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8272125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830580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41577692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30621735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0280748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6015346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8766321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885316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453897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3268885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1291744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3485742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09641427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4351939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9670508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暂无此能力。我没有 astock_scanner 工具，部门最近交付也全是视频类任务（UUMit 抢单池），没有股票扫描相关经验。建议联系系统管理员确认该工具是否已部署，或改用其他已有能力处理。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2026-09-07T17:22:07Z</dcterms:modified>
</cp:coreProperties>
</file>