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89902223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04480377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211382166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78003015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51987082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7924025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28659495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44108566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65398887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8532924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01110852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206650405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438573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569093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327341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88727078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683324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4045933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5015764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9016074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49306167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7615515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197716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9850880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2817595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23935176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5643557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46152078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317882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28007994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1095341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7846726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0018521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2398574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235445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75766107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4759947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0751583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7605618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8747203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05221898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1444725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88170361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40988798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22477265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1420819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12690563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9009634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525263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91596584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94798120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88728951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0145470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58125369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83625032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1010700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65661027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52540815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1382055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4190916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5883743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1474542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26152925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1435953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0400795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5180812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1747382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374746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7209393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29840021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6417516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1875295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23533996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88750110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66996088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（已自动归档交付物，避免任务未完成）可点开交付物：https://coi-portal.tail0f986c.ts.net/delivery/20260908-001628-76fb93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2026-09-07T17:24:09Z</dcterms:modified>
</cp:coreProperties>
</file>