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37372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41370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8158494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88277052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37488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872319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809256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4760682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563117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135379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317544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1032901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25229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49180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47240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388088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50057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25352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00914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816667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24661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193470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12597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95068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137182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376660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335794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039491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65423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6796541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25559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389397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84587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2280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775316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654583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171095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92081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339498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701048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861274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14593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1495328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30028259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6860682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823199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010810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680145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04590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220133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607677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97904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565290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887384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442204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688542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132033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3986849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155890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107002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21370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621854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149839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8799176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8535236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94593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20444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015530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3382721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9647802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455148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036013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489271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563783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242769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（已自动归档交付物，避免任务未完成）可点开交付物：https://coi-portal.tail0f986c.ts.net/delivery/20260908-012407-351df0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2026-09-07T17:53:53Z</dcterms:modified>
</cp:coreProperties>
</file>