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827934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935775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95197011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644401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297311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76877492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319205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823307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683538805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9371878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625772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75395458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6340858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506944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646815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8955273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081824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6116015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550659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8056796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5321418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25544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5960541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0420087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570861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772141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6896475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07376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9741555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017216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88829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3172487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7741474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7314506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227545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1446820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5826952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8778406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7575165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973559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429020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3583258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6015380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8261267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55049077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71267416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183135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0601190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497874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95765592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23984842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22444671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492359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915750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6627167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499287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3921598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0955792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6524809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939973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0289210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320524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1031233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46576383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8854270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3238308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4373858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684977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44946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18654885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3271765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00498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4262565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184527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652670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{"thought": "content_pool目录只有一个verify_real.json文件，没有批次2的短视频脚本。用户提到的"批次2"可能指的是其他位置或命名方式。让我检查一下其他可能的路径，包括maker目录和经验库中提到的文件位置。", "action": "shell_exec", "params": {"command": "find /home/lsh -type f \\( -name '*批次*' -o -name '*batch*2*' -o -name '*script*' \\) 2&gt;/dev/null | head -30; ls -la /home/lsh/coi/agents/maker/ 2&gt;/dev/null | head -20"}}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2026-09-07T18:24:17Z</dcterms:modified>
</cp:coreProperties>
</file>