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353757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6879614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6235213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69453105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9179179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8090730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235641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94492401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35188394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404061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030144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36470924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8051727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241932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01753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066026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02169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179459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04372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374924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6137404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49238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80490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74004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36881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8358271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2459997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2241074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55292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15638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7049666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139025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51895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0317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9988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511657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36964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605084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531319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031252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408383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095581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2280897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646710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284620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0550171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6597751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643455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31671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91622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113231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982531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557906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0949390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47210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477657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891759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555483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8610177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81462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308209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62520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371152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939915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6603941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5728141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066185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306435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85137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1533676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429273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963592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677009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215731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955573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我来帮你执行这个操作。首先需要确认 Claw MT5-AI-Trader 的在线状态，然后触发实盘网格交易。</a:t>
            </a:r>
            <a:br>
              <a:rPr/>
            </a:br>
            <a:br>
              <a:rPr/>
            </a:br>
            <a:r>
              <a:rPr/>
              <a:t>让我先检查系统状态：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2026-09-07T18:24:22Z</dcterms:modified>
</cp:coreProperties>
</file>