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1124781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95691108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104215028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2066304741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78015705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7217312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58472539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74669369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7100863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659828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47179649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21911489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7611569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2578280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585170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94417134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157266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9358109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8630096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394130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2397454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4788757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1901981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154257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844796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5690176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8981398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697416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197580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407315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4528431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9675280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2590775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0306954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666438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93125506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0630700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567450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7983776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0112713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4250368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4950147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844223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56742898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3533432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24691003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60758754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84175993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205323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81209300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4544479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48266712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5030624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40887574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0324187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3418805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54794014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7460248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3545092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1698309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3825323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15650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63745715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18536887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6387843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5374420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729164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57624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3018586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3906322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598818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0317675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7261203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47974529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12296840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 夜间健康巡检确认</a:t>
            </a:r>
            <a:br>
              <a:rPr/>
            </a:br>
            <a:br>
              <a:rPr/>
            </a:br>
            <a:r>
              <a:rPr/>
              <a:t>- **时间**: 2026-09-08 02:32</a:t>
            </a:r>
            <a:br>
              <a:rPr/>
            </a:br>
            <a:r>
              <a:rPr/>
              <a:t>- **部门**: 架构部（龙枢）</a:t>
            </a:r>
            <a:br>
              <a:rPr/>
            </a:br>
            <a:r>
              <a:rPr/>
              <a:t>- **状态**: 服务active正常</a:t>
            </a:r>
            <a:br>
              <a:rPr/>
            </a:br>
            <a:r>
              <a:rPr/>
              <a:t>- **巡检结果**: OK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r>
              <a:rPr/>
              <a:t>*COI架构部 · 自动化管家巡检日志*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2026-09-07T18:32:19Z</dcterms:modified>
</cp:coreProperties>
</file>