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417626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613467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826396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9902326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954640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21561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306004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042273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2349135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67495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323535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417991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93771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66253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05841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957915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80102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82292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106437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86359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565056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50155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03359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10907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81441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934918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87159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85664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697765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548054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52107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559415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41625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59310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1328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824324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0597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24710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6512750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52332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699836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50571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7673270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310411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185437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565551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784101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439761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66520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18109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141717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726804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221778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815098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468576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083684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217887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44169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151395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430699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12763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166035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29430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6925307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291001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437020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26344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773729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22088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549447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547679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73947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417211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971680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7528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OK，夜间健康巡检通过 ✅</a:t>
            </a:r>
            <a:br>
              <a:rPr/>
            </a:br>
            <a:br>
              <a:rPr/>
            </a:br>
            <a:r>
              <a:rPr/>
              <a:t>巡检确认单已生成：https://coi-portal.tail0f986c.ts.net/delivery/20260907-023244-aa2fab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2026-09-07T18:41:44Z</dcterms:modified>
</cp:coreProperties>
</file>