
<file path=[Content_Types].xml><?xml version="1.0" encoding="utf-8"?>
<Types xmlns="http://schemas.openxmlformats.org/package/2006/content-types">
  <Default Extension="xml" ContentType="application/xml"/>
  <Default Extension="wmf" ContentType="image/x-wmf"/>
  <Default Extension="bin" ContentType="application/vnd.openxmlformats-officedocument.oleObject"/>
  <Default Extension="rels" ContentType="application/vnd.openxmlformats-package.relationships+xml"/>
  <Default Extension="jpeg" ContentType="image/jpeg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6.xml" ContentType="application/vnd.openxmlformats-officedocument.presentationml.slideLayout+xml"/>
  <Override PartName="/docProps/core.xml" ContentType="application/vnd.openxmlformats-package.core-properties+xml"/>
  <Override PartName="/ppt/slideLayouts/slideLayout8.xml" ContentType="application/vnd.openxmlformats-officedocument.presentationml.slideLayout+xml"/>
  <Override PartName="/ppt/presProps.xml" ContentType="application/vnd.openxmlformats-officedocument.presentationml.presProps+xml"/>
  <Override PartName="/ppt/slideLayouts/slideLayout2.xml" ContentType="application/vnd.openxmlformats-officedocument.presentationml.slideLayout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5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1.xml" ContentType="application/vnd.openxmlformats-officedocument.theme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aveSubsetFonts="1">
  <p:sldMasterIdLst>
    <p:sldMasterId id="2147483648" r:id="rId1"/>
  </p:sldMasterIdLst>
  <p:notesMasterIdLst>
    <p:notesMasterId r:id="rId5"/>
  </p:notesMasterIdLst>
  <p:sldIdLst>
    <p:sldId id="256" r:id="rId4"/>
  </p:sldIdLst>
  <p:sldSz cx="12192000" cy="6858000"/>
  <p:notesSz cx="6858000" cy="9144000"/>
  <p:defaultTextStyle>
    <a:defPPr>
      <a:defRPr lang="en-US"/>
    </a:defPPr>
    <a:lvl1pPr marL="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 varScale="1">
        <p:scale>
          <a:sx n="100" d="100"/>
          <a:sy n="100" d="100"/>
        </p:scale>
        <p:origin x="378" y="90"/>
      </p:cViewPr>
      <p:guideLst>
        <p:guide pos="3840"/>
        <p:guide pos="2160" orient="horz"/>
      </p:guideLst>
    </p:cSldViewPr>
  </p:slideViewPr>
  <p:gridSpacing cx="72008" cy="72008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theme" Target="theme/theme2.xml"/><Relationship Id="rId4" Type="http://schemas.openxmlformats.org/officeDocument/2006/relationships/slide" Target="slides/slide1.xml"/><Relationship Id="rId5" Type="http://schemas.openxmlformats.org/officeDocument/2006/relationships/notesMaster" Target="notesMasters/notesMaster1.xml"/><Relationship Id="rId6" Type="http://schemas.openxmlformats.org/officeDocument/2006/relationships/presProps" Target="presProps.xml" /><Relationship Id="rId7" Type="http://schemas.openxmlformats.org/officeDocument/2006/relationships/tableStyles" Target="tableStyles.xml" /><Relationship Id="rId8" Type="http://schemas.openxmlformats.org/officeDocument/2006/relationships/viewProps" Target="viewProps.xml" /></Relationships>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77344002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04311732" name="Date Placeholder 2"/>
          <p:cNvSpPr>
            <a:spLocks noGrp="1"/>
          </p:cNvSpPr>
          <p:nvPr>
            <p:ph type="dt" idx="1"/>
          </p:nvPr>
        </p:nvSpPr>
        <p:spPr bwMode="auto"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3632E96E-41F7-40C5-8419-297958CC00FA}" type="datetimeFigureOut">
              <a:rPr lang="en-US"/>
              <a:t>10/30/2013</a:t>
            </a:fld>
            <a:endParaRPr lang="en-US"/>
          </a:p>
        </p:txBody>
      </p:sp>
      <p:sp>
        <p:nvSpPr>
          <p:cNvPr id="9410770" name="Slide Image Placeholder 3"/>
          <p:cNvSpPr>
            <a:spLocks noChangeAspect="1" noGrp="1" noRot="1"/>
          </p:cNvSpPr>
          <p:nvPr>
            <p:ph type="sldImg" idx="2"/>
          </p:nvPr>
        </p:nvSpPr>
        <p:spPr bwMode="auto"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>
              <a:defRPr/>
            </a:pPr>
            <a:endParaRPr lang="en-US"/>
          </a:p>
        </p:txBody>
      </p:sp>
      <p:sp>
        <p:nvSpPr>
          <p:cNvPr id="1999261737" name="Notes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83950404" name="Footer Placeholder 5"/>
          <p:cNvSpPr>
            <a:spLocks noGrp="1"/>
          </p:cNvSpPr>
          <p:nvPr>
            <p:ph type="ftr" sz="quarter" idx="4"/>
          </p:nvPr>
        </p:nvSpPr>
        <p:spPr bwMode="auto"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59444438" name="Slide Number Placeholder 6"/>
          <p:cNvSpPr>
            <a:spLocks noGrp="1"/>
          </p:cNvSpPr>
          <p:nvPr>
            <p:ph type="sldNum" sz="quarter" idx="5"/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2E6999B8-B6B4-4561-A3CD-BBCDAB9FC9D9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 ?>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02690751" name="Slide Image Placeholder 1"/>
          <p:cNvSpPr>
            <a:spLocks noChangeAspect="1" noGrp="1" noRo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</p:spPr>
      </p:sp>
      <p:sp>
        <p:nvSpPr>
          <p:cNvPr id="46793276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en-US">
              <a:latin typeface="Arial"/>
              <a:cs typeface="Arial"/>
            </a:endParaRPr>
          </a:p>
        </p:txBody>
      </p:sp>
      <p:sp>
        <p:nvSpPr>
          <p:cNvPr id="355647601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2E6999B8-B6B4-4561-A3CD-BBCDAB9FC9D9}" type="slidenum">
              <a:rPr lang="en-US"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" userDrawn="1">
  <p:cSld name="Title Sl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48205153" name="Title 1"/>
          <p:cNvSpPr>
            <a:spLocks noGrp="1"/>
          </p:cNvSpPr>
          <p:nvPr>
            <p:ph type="ctrTitle"/>
          </p:nvPr>
        </p:nvSpPr>
        <p:spPr bwMode="auto"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67758287" name="Subtitle 2"/>
          <p:cNvSpPr>
            <a:spLocks noGrp="1"/>
          </p:cNvSpPr>
          <p:nvPr>
            <p:ph type="subTitle" idx="1"/>
          </p:nvPr>
        </p:nvSpPr>
        <p:spPr bwMode="auto"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155570279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403858960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464397601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x" userDrawn="1">
  <p:cSld name="Title and Vertical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99519410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437341922" name="Vertical Text Placeholder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688602527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482347510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070975742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itleAndTx" userDrawn="1">
  <p:cSld name="Vertical Title and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70330875" name="Vertical Title 1"/>
          <p:cNvSpPr>
            <a:spLocks noGrp="1"/>
          </p:cNvSpPr>
          <p:nvPr>
            <p:ph type="title" orient="vert"/>
          </p:nvPr>
        </p:nvSpPr>
        <p:spPr bwMode="auto">
          <a:xfrm>
            <a:off x="8724900" y="365125"/>
            <a:ext cx="2628900" cy="5811838"/>
          </a:xfrm>
        </p:spPr>
        <p:txBody>
          <a:bodyPr vert="eaVert"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817664410" name="Vertical Text Placeholder 2"/>
          <p:cNvSpPr>
            <a:spLocks noGrp="1"/>
          </p:cNvSpPr>
          <p:nvPr>
            <p:ph type="body" orient="vert" idx="1"/>
          </p:nvPr>
        </p:nvSpPr>
        <p:spPr bwMode="auto">
          <a:xfrm>
            <a:off x="838200" y="365125"/>
            <a:ext cx="7734300" cy="5811838"/>
          </a:xfrm>
        </p:spPr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6010787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64205025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962658848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" userDrawn="1">
  <p:cSld name="Title and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19291833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669302571" name="Content Placehold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174080420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997903156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654834738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secHead" userDrawn="1">
  <p:cSld name="Section Heade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926092851" name="Title 1"/>
          <p:cNvSpPr>
            <a:spLocks noGrp="1"/>
          </p:cNvSpPr>
          <p:nvPr>
            <p:ph type="title"/>
          </p:nvPr>
        </p:nvSpPr>
        <p:spPr bwMode="auto"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2145691496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459951980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478157991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8928104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Obj" userDrawn="1">
  <p:cSld name="Two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87925559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476936134" name="Content Placeholder 2"/>
          <p:cNvSpPr>
            <a:spLocks noGrp="1"/>
          </p:cNvSpPr>
          <p:nvPr>
            <p:ph sz="half" idx="1"/>
          </p:nvPr>
        </p:nvSpPr>
        <p:spPr bwMode="auto">
          <a:xfrm>
            <a:off x="838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203124699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6172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285453133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2130731987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50142603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TxTwoObj" userDrawn="1">
  <p:cSld name="Comparis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0003718" name="Title 1"/>
          <p:cNvSpPr>
            <a:spLocks noGrp="1"/>
          </p:cNvSpPr>
          <p:nvPr>
            <p:ph type="title"/>
          </p:nvPr>
        </p:nvSpPr>
        <p:spPr bwMode="auto">
          <a:xfrm>
            <a:off x="839788" y="365125"/>
            <a:ext cx="10515600" cy="1325563"/>
          </a:xfrm>
        </p:spPr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204930191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776675532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839788" y="2505074"/>
            <a:ext cx="5157787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730741787" name="Text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813759015" name="Content Placeholder 5"/>
          <p:cNvSpPr>
            <a:spLocks noGrp="1"/>
          </p:cNvSpPr>
          <p:nvPr>
            <p:ph sz="quarter" idx="4"/>
          </p:nvPr>
        </p:nvSpPr>
        <p:spPr bwMode="auto">
          <a:xfrm>
            <a:off x="6172200" y="2505074"/>
            <a:ext cx="5183188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734023894" name="Date Placeholder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863163759" name="Footer Placeholder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64725275" name="Slide Number Placeholder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Only" userDrawn="1">
  <p:cSld name="Title Onl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56995466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031453379" name="Date Placeholder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520117431" name="Footer Placeholder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58939836" name="Slide Number Placeholder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blank" userDrawn="1">
  <p:cSld name="Blank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68909168" name="Date Placeholder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662481012" name="Footer Placeholder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05778287" name="Slide Number Placeholder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Tx" userDrawn="1">
  <p:cSld name="Content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3547992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72956422" name="Content Placeholder 2"/>
          <p:cNvSpPr>
            <a:spLocks noGrp="1"/>
          </p:cNvSpPr>
          <p:nvPr>
            <p:ph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780447269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900961834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887598078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79536032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picTx" userDrawn="1">
  <p:cSld name="Picture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91671104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908082918" name="Picture Placeholder 2"/>
          <p:cNvSpPr>
            <a:spLocks noChangeAspect="1" noGrp="1"/>
          </p:cNvSpPr>
          <p:nvPr>
            <p:ph type="pic" idx="1"/>
          </p:nvPr>
        </p:nvSpPr>
        <p:spPr bwMode="auto"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r>
              <a:rPr lang="en-US"/>
              <a:t>Click icon to add picture</a:t>
            </a:r>
            <a:endParaRPr lang="en-US"/>
          </a:p>
        </p:txBody>
      </p:sp>
      <p:sp>
        <p:nvSpPr>
          <p:cNvPr id="1422917782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457501979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053822918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21565127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11905331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40778163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2138382710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788058909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75375189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>
        <a:lnSpc>
          <a:spcPct val="90000"/>
        </a:lnSpc>
        <a:spcBef>
          <a:spcPts val="100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61654402" name="Title 1"/>
          <p:cNvSpPr>
            <a:spLocks noGrp="1"/>
          </p:cNvSpPr>
          <p:nvPr>
            <p:ph type="ctrTitle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82179530" name="Subtitle 2"/>
          <p:cNvSpPr>
            <a:spLocks noGrp="1"/>
          </p:cNvSpPr>
          <p:nvPr>
            <p:ph type="subTitle" idx="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37806785" name=""/>
          <p:cNvSpPr/>
          <p:nvPr/>
        </p:nvSpPr>
        <p:spPr bwMode="auto">
          <a:xfrm rot="0" flipH="0" flipV="0">
            <a:off x="0" y="0"/>
            <a:ext cx="12000000" cy="600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p>
            <a:pPr>
              <a:defRPr/>
            </a:pPr>
            <a:r>
              <a:rPr/>
              <a:t>（已自动归档交付物，避免任务未完成）可点开交付物：https://coi-portal.tail0f986c.ts.net/delivery/20260908-015351-6cd505</a:t>
            </a:r>
            <a:br>
              <a:rPr/>
            </a:b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500" advClick="1"/>
    </mc:Choice>
    <mc:Fallback>
      <p:transition advClick="1"/>
    </mc:Fallback>
  </mc:AlternateContent>
</p:sld>
</file>

<file path=ppt/theme/_rels/theme1.xml.rels><?xml version="1.0" encoding="UTF-8" standalone="yes"?><Relationships xmlns="http://schemas.openxmlformats.org/package/2006/relationships"></Relationships>
</file>

<file path=ppt/theme/_rels/theme2.xml.rels><?xml version="1.0" encoding="UTF-8" standalone="yes"?><Relationships xmlns="http://schemas.openxmlformats.org/package/2006/relationships"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New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 Them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ppt/theme/theme2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0</Words>
  <Application>ONLYOFFICE/9.4.0.129</Application>
  <PresentationFormat>On-screen Show (4:3)</PresentationFormat>
  <Paragraphs>0</Paragraphs>
  <Slides>1</Slides>
  <Notes>1</Notes>
  <HiddenSlides>0</HiddenSlides>
  <MMClips>2</MMClips>
  <ScaleCrop>0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Theme 1</vt:lpstr>
      <vt:lpstr>Slide 1</vt:lpstr>
    </vt:vector>
  </TitlesOfParts>
  <LinksUpToDate>0</LinksUpToDate>
  <SharedDoc>0</SharedDoc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6</cp:revision>
  <dcterms:modified xsi:type="dcterms:W3CDTF">2026-09-07T20:00:19Z</dcterms:modified>
</cp:coreProperties>
</file>