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034142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508338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6261972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1164406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133937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332765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304332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5864353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5003324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51434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437624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8620452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313194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520205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393499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06553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93962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01193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31782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459534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524749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1384292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81407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70536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111318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5725037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69761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794608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049592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840571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54943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364388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80016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01373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034962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22637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811532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26220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994099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975346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970779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5162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8137587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831302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6227483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19295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631256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583209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53649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119472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0638147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774021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617939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035402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808911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323541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929376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3000256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01178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590817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704451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225511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943242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2714767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6139084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49845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210081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333792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16758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895488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029612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70015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496617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527824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4462749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⚠️ **超出职责与能力范围，无法执行**</a:t>
            </a:r>
            <a:br>
              <a:rPr/>
            </a:br>
            <a:br>
              <a:rPr/>
            </a:br>
            <a:r>
              <a:rPr/>
              <a:t>1. **工具不支持**：我当前可用的 L1/L3 技能中无 `astock_scanner`、`vm-trader` 或任何股票量化扫描接口，无法调用。</a:t>
            </a:r>
            <a:br>
              <a:rPr/>
            </a:br>
            <a:r>
              <a:rPr/>
              <a:t>2. **职责不匹配**：我是 COI 智能企业系统的**法务部主管 - 龙法**，职责限于合同审查、合规体检、法律风险提示（依据《民法典》《公司法》《劳动法》等）。股票筛选、起涨点判断、策略匹配属于**投研/交易部门**范畴，非法务职能。</a:t>
            </a:r>
            <a:br>
              <a:rPr/>
            </a:br>
            <a:r>
              <a:rPr/>
              <a:t>3. **无相关数据**：截至 04:03，部门最近交付仅 3 条对话记录（民法典咨询、法律问答），无股票、量化、交易类任务或数据。</a:t>
            </a:r>
            <a:br>
              <a:rPr/>
            </a:br>
            <a:br>
              <a:rPr/>
            </a:br>
            <a:r>
              <a:rPr/>
              <a:t>如需执行股票扫描与策略匹配，请转交至**交易部/投研部**或其专属智能体处理。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⚠️ AI辅助，正式法律文件请经执业律师把关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2026-09-07T20:03:45Z</dcterms:modified>
</cp:coreProperties>
</file>