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898804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0247969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746040521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100399381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28453084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19510172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364117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64425528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37969660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328705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4822771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40318998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9342895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7306420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903836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7575576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8488050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969549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995080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467233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019805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1011085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2184207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7106850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760206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7376606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1657553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2107974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6727001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7665830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11717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0058232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560662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8215679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996259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2792229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0037997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9010497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8986066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4572721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2352777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4566484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8538783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28725129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2570598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6195798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3518865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1551785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69783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27340857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95897289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2048917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481175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4144760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917968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737145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78596127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7460560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0960153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8370271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453265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439449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8529812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01158939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2923126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9453840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8207324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438850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309522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6627390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6300298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99468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882774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3934681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9126579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视频已生成 ✅</a:t>
            </a:r>
            <a:br>
              <a:rPr/>
            </a:br>
            <a:br>
              <a:rPr/>
            </a:br>
            <a:r>
              <a:rPr/>
              <a:t>{'success': True, 'result': 'https://aoss.cn-sh-01.sensecoreapi-oss.cn/nova-clotho-images-sh02/image/019e5a90-5bd7-7523-b34d-d6e6e0642a85/2026/9/7/44f9065b-ca02-40ed-95c2-178a42db30de_0.png?X-Amz-Algorithm=AWS4-HMAC-SHA256&amp;X-Amz-Credential=7EA4DE1929F0442E9402B33E0B6EEF70%2F20260907%2Fus-east-1%2Fs3%2Faws4_request&amp;X-Amz-Date=20260907T200359Z&amp;X-Amz-Expires=86400&amp;X-Amz-SignedHeaders=host&amp;X-Amz-Signature=25b9f53de337ca03785f1ea9a9c94f822456cec0150d918e2b49bb4d08076ef3', 'model': 'sensenova-u1-fast', 'status': '已降级为封面帧', 'note': '提交失败(timed out), 降级封面帧; 已退化为封面帧图片'}</a:t>
            </a:r>
            <a:br>
              <a:rPr/>
            </a:br>
            <a:br>
              <a:rPr/>
            </a:br>
            <a:r>
              <a:rPr/>
              <a:t>（描述：【智造部】截至04:03: 最近交付96条: [视频] 📋 UUMit 抢单池 +3 单:</a:t>
            </a:r>
            <a:br>
              <a:rPr/>
            </a:br>
            <a:r>
              <a:rPr/>
              <a:t>• 800.00 UT | AI与[2026-09-07 18:26 LL3]; [视频] 📋 UUMit 抢单池 +34 单:</a:t>
            </a:r>
            <a:br>
              <a:rPr/>
            </a:br>
            <a:r>
              <a:rPr/>
              <a:t>• 1658.00）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2026-09-07T20:04:01Z</dcterms:modified>
</cp:coreProperties>
</file>