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3120136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6195759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312309784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65940665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1371919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1055175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33625457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423240508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49992843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33708379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6807578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76436471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6016597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6865328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152114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72585711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0937733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4374523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4057904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64853184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25975615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6855988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9654360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9781670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6869385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11329129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9841494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6258254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1860300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47808924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5076313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64430212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943073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6771101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2197509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06017982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83451630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246526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6169314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476193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37991789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7668171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673093461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99752060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74500552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31378359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51086151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34931243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0024444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29102024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73786293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16458812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94870068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59025670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3861157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93121734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88084783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61152865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36870033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3216030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0606177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24128551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22766519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78723282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2038035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1331474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9693306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45483637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1988548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16228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35296542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2210107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34132941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70168429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22416664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【硬件部】截至04:05: 最近交付12条: 关于A股起涨点数据分析报告的说明[2026-09-05 13:48 LL2]; A股起涨点数据分析报告[2026-09-05 13:16 LL2]; 部门对话 · 你的输出格式优化一下[2026-09-04 23:27 LL2]；最近任务: 无；经验库29条: knowledge/runbook_power_buck_mp9931.md, distilled.txt, experience/部门:硬件部_开发部署红线.md。请基于以上真实数据回答；若问题超出数据范围，明确说"暂无数据"，禁止编造数字/日期/成果。</a:t>
            </a:r>
            <a:br>
              <a:rPr/>
            </a:br>
            <a:br>
              <a:rPr/>
            </a:br>
            <a:r>
              <a:rPr/>
              <a:t>[数据入口] 真实运行状态请直接查询: 进程 pgrep -fa 'hardware/agent_server.py'; 端口 ss -tlnp | grep 8820; 日志 tail -30 /home/lsh/coi/agents/hardware/server.log; 部门交付摘要已在上方</a:t>
            </a:r>
            <a:br>
              <a:rPr/>
            </a:br>
            <a:br>
              <a:rPr/>
            </a:br>
            <a:r>
              <a:rPr/>
              <a:t>用户问题：通过 Claw mt5-ai-trader (桥8901) 实时监控 astock_scanner 选出的标的或预设的黄金网格策略，记录实盘盈亏差异，调用 mql_dev_agent 对偏离预期的参数进行微调。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2026-09-07T20:10:03Z</dcterms:modified>
</cp:coreProperties>
</file>