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4010741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9820609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97612717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211493663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31692335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08458816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638507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92461931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74169738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5863963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69512925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7951213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1982886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6968267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821915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99000654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8439746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6403345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1194505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85698563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3154856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7367614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9690566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6600824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627615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25964417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800916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1381741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7464171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1164925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9101071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2711802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8646971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8510361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234587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84825608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8398245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0486340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2939117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8502922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2922507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3973334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3514407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75349982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65098915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59674235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32083466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12073073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700891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8904174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20737482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49920723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9869931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79078384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002321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129434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81065702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4618638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2228167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3571209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2323581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755203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1904285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47737418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8816954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2408767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8585675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2508881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053785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3808079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9910133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266072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97523944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83504834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59748405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【龙枢相关记忆】</a:t>
            </a:r>
            <a:br>
              <a:rPr/>
            </a:br>
            <a:r>
              <a:rPr/>
              <a:t>- "VM112(\u5728PVE\u4e2d\u540d\u4e3avm-security)\u771f\u5b9e\u5185\u7f51IP\u662f192.168.9.56/24,\u7f51\u5173192.168.9.1,\u7ed1vmbr0,\u4e0eVM104(vm-finance)\u540c\u5c40\u57df\u7f51\u5185\u7f51\u901a\u300</a:t>
            </a:r>
            <a:br>
              <a:rPr/>
            </a:br>
            <a:r>
              <a:rPr/>
              <a:t>- "VM112\u771f\u5b9e\u5185\u7f51IP\u662f192.168.9.56,\u8dd1\u95f2\u9c7c\u81ea\u52a8\u56de\u590d\u7cfb\u7edf,\u4e0d\u662fCOI\u667a\u80fd\u4f53\u8282\u70b9"</a:t>
            </a:r>
            <a:br>
              <a:rPr/>
            </a:br>
            <a:r>
              <a:rPr/>
              <a:t>- "\u3010\u9f99\u67a2\u76f8\u5173\u8bb0\u5fc6\u3011\n- \"VM112(\\u5728PVE\\u4e2d\\u540d\\u4e3avm-security)\\u771f\\u5b9e\\u5185\\u7f51IP\\u662f192.168.9.56/24,\\u7f51\\u5173192.168.9.1,\\u7ed1vmbr0,\\u4</a:t>
            </a:r>
            <a:br>
              <a:rPr/>
            </a:br>
            <a:r>
              <a:rPr/>
              <a:t>- "\u3010\u9f99\u67a2\u76f8\u5173\u8bb0\u5fc6\u3011\n- \"VM112(\\u5728PVE\\u4e2d\\u540d\\u4e3avm-security)\\u771f\\u5b9e\\u5185\\u7f51IP\\u662f192.168.9.56/24,\\u7f51\\u5173192.168.9.1,\\u7ed1vmbr0,\\u4</a:t>
            </a:r>
            <a:br>
              <a:rPr/>
            </a:br>
            <a:r>
              <a:rPr/>
              <a:t>- "\u3010\u9f99\u67a2\u76f8\u5173\u8bb0\u5fc6\u3011\n- \"VM112(\\u5728PVE\\u4e2d\\u540d\\u4e3avm-security)\\u771f\\u5b9e\\u5185\\u7f51IP\\u662f192.168.9.56/24,\\u7f51\\u5173192.168.9.1,\\u7ed1vmbr0,\\u4</a:t>
            </a:r>
            <a:br>
              <a:rPr/>
            </a:br>
            <a:r>
              <a:rPr/>
              <a:t>- "\u3010\u9f99\u67a2\u76f8\u5173\u8bb0\u5fc6\u3011\n- \"VM112(\\u5728PVE\\u4e2d\\u540d\\u4e3avm-security)\\u771f\\u5b9e\\u5185\\u7f51IP\\u662f192.168.9.56/24,\\u7f51\\u5173192.168.9.1,\\u7ed1vmbr0,\\u4</a:t>
            </a:r>
            <a:br>
              <a:rPr/>
            </a:br>
            <a:br>
              <a:rPr/>
            </a:br>
            <a:br>
              <a:rPr/>
            </a:br>
            <a:r>
              <a:rPr/>
              <a:t>用户: 【架构部】截至09:56: 最近交付33条: COI战略风口决策报告-20260907[2026-09-07 21:58 LL2]; COI风口决策-20260907-三大价值风口[2026-09-07 10:01 LL2]; ClawHunt三标投标汇总-20260907[2026-09-07 08:38 LL2]；最近任务: 无；经验库: 无；服务active。请基于以上真实数据回答；若问题超出数据范围，明确说"暂无数据"，禁止编造数字/日期/成果。</a:t>
            </a:r>
            <a:br>
              <a:rPr/>
            </a:br>
            <a:br>
              <a:rPr/>
            </a:br>
            <a:r>
              <a:rPr/>
              <a:t>[数据入口] 真实运行状态请直接查询: 进程 pgrep -fa 'arch/agent_server.py'; 端口 ss -tlnp | grep 8833; 日志 tail -30 /home/lsh/coi/agents/arch/server.log; 部门交付摘要已在上方</a:t>
            </a:r>
            <a:br>
              <a:rPr/>
            </a:br>
            <a:br>
              <a:rPr/>
            </a:br>
            <a:r>
              <a:rPr/>
              <a:t>用户问题：📋 UUMit 抢单池 +1 单:</a:t>
            </a:r>
            <a:br>
              <a:rPr/>
            </a:br>
            <a:r>
              <a:rPr/>
              <a:t>• 801.00 UT | 其他 | 希望过程轻松一点，不用太正式，能给我一些真实经验和避坑建议就</a:t>
            </a:r>
            <a:br>
              <a:rPr/>
            </a:br>
            <a:r>
              <a:rPr/>
              <a:t>(抢单池监控: 部门请勿在群内接单, 由 task_hunter 统一在 UUMit 平台申请)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2026-09-08T01:59:55Z</dcterms:modified>
</cp:coreProperties>
</file>